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8"/>
  </p:notesMasterIdLst>
  <p:sldIdLst>
    <p:sldId id="328" r:id="rId5"/>
    <p:sldId id="330" r:id="rId6"/>
    <p:sldId id="394" r:id="rId7"/>
    <p:sldId id="415" r:id="rId8"/>
    <p:sldId id="414" r:id="rId9"/>
    <p:sldId id="420" r:id="rId10"/>
    <p:sldId id="421" r:id="rId11"/>
    <p:sldId id="407" r:id="rId12"/>
    <p:sldId id="428" r:id="rId13"/>
    <p:sldId id="429" r:id="rId14"/>
    <p:sldId id="422" r:id="rId15"/>
    <p:sldId id="423" r:id="rId16"/>
    <p:sldId id="424" r:id="rId17"/>
    <p:sldId id="425" r:id="rId18"/>
    <p:sldId id="426" r:id="rId19"/>
    <p:sldId id="427" r:id="rId20"/>
    <p:sldId id="465" r:id="rId21"/>
    <p:sldId id="462" r:id="rId22"/>
    <p:sldId id="463" r:id="rId23"/>
    <p:sldId id="464" r:id="rId24"/>
    <p:sldId id="432" r:id="rId25"/>
    <p:sldId id="438" r:id="rId26"/>
    <p:sldId id="433" r:id="rId27"/>
    <p:sldId id="434" r:id="rId28"/>
    <p:sldId id="435" r:id="rId29"/>
    <p:sldId id="436" r:id="rId30"/>
    <p:sldId id="437" r:id="rId31"/>
    <p:sldId id="439" r:id="rId32"/>
    <p:sldId id="440" r:id="rId33"/>
    <p:sldId id="442" r:id="rId34"/>
    <p:sldId id="401" r:id="rId35"/>
    <p:sldId id="404" r:id="rId36"/>
    <p:sldId id="447" r:id="rId37"/>
    <p:sldId id="461" r:id="rId38"/>
    <p:sldId id="448" r:id="rId39"/>
    <p:sldId id="449" r:id="rId40"/>
    <p:sldId id="456" r:id="rId41"/>
    <p:sldId id="450" r:id="rId42"/>
    <p:sldId id="454" r:id="rId43"/>
    <p:sldId id="452" r:id="rId44"/>
    <p:sldId id="451" r:id="rId45"/>
    <p:sldId id="453" r:id="rId46"/>
    <p:sldId id="455" r:id="rId47"/>
    <p:sldId id="403" r:id="rId48"/>
    <p:sldId id="431" r:id="rId49"/>
    <p:sldId id="443" r:id="rId50"/>
    <p:sldId id="458" r:id="rId51"/>
    <p:sldId id="444" r:id="rId52"/>
    <p:sldId id="445" r:id="rId53"/>
    <p:sldId id="460" r:id="rId54"/>
    <p:sldId id="459" r:id="rId55"/>
    <p:sldId id="446" r:id="rId56"/>
    <p:sldId id="457" r:id="rId57"/>
    <p:sldId id="466" r:id="rId58"/>
    <p:sldId id="468" r:id="rId59"/>
    <p:sldId id="469" r:id="rId60"/>
    <p:sldId id="470" r:id="rId61"/>
    <p:sldId id="471" r:id="rId62"/>
    <p:sldId id="472" r:id="rId63"/>
    <p:sldId id="474" r:id="rId64"/>
    <p:sldId id="473" r:id="rId65"/>
    <p:sldId id="475" r:id="rId66"/>
    <p:sldId id="476" r:id="rId67"/>
    <p:sldId id="477" r:id="rId68"/>
    <p:sldId id="478" r:id="rId69"/>
    <p:sldId id="479" r:id="rId70"/>
    <p:sldId id="480" r:id="rId71"/>
    <p:sldId id="481" r:id="rId72"/>
    <p:sldId id="482" r:id="rId73"/>
    <p:sldId id="483" r:id="rId74"/>
    <p:sldId id="485" r:id="rId75"/>
    <p:sldId id="484" r:id="rId76"/>
    <p:sldId id="486" r:id="rId77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28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114300" algn="l" defTabSz="228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228600" algn="l" defTabSz="228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342900" algn="l" defTabSz="228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457200" algn="l" defTabSz="228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571500" algn="l" defTabSz="228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685800" algn="l" defTabSz="228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800100" algn="l" defTabSz="228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914400" algn="l" defTabSz="228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Capas" id="{B5C88BC6-A0E4-1344-B252-AE0B34ED94BB}">
          <p14:sldIdLst>
            <p14:sldId id="328"/>
            <p14:sldId id="330"/>
            <p14:sldId id="394"/>
            <p14:sldId id="415"/>
            <p14:sldId id="414"/>
            <p14:sldId id="420"/>
            <p14:sldId id="421"/>
            <p14:sldId id="407"/>
            <p14:sldId id="428"/>
            <p14:sldId id="429"/>
            <p14:sldId id="422"/>
            <p14:sldId id="423"/>
            <p14:sldId id="424"/>
            <p14:sldId id="425"/>
            <p14:sldId id="426"/>
            <p14:sldId id="427"/>
            <p14:sldId id="465"/>
            <p14:sldId id="462"/>
            <p14:sldId id="463"/>
            <p14:sldId id="464"/>
            <p14:sldId id="432"/>
            <p14:sldId id="438"/>
            <p14:sldId id="433"/>
            <p14:sldId id="434"/>
            <p14:sldId id="435"/>
            <p14:sldId id="436"/>
            <p14:sldId id="437"/>
            <p14:sldId id="439"/>
            <p14:sldId id="440"/>
            <p14:sldId id="442"/>
            <p14:sldId id="401"/>
            <p14:sldId id="404"/>
            <p14:sldId id="447"/>
            <p14:sldId id="461"/>
            <p14:sldId id="448"/>
            <p14:sldId id="449"/>
            <p14:sldId id="456"/>
            <p14:sldId id="450"/>
            <p14:sldId id="454"/>
            <p14:sldId id="452"/>
            <p14:sldId id="451"/>
            <p14:sldId id="453"/>
            <p14:sldId id="455"/>
            <p14:sldId id="403"/>
            <p14:sldId id="431"/>
            <p14:sldId id="443"/>
            <p14:sldId id="458"/>
            <p14:sldId id="444"/>
            <p14:sldId id="445"/>
            <p14:sldId id="460"/>
            <p14:sldId id="459"/>
            <p14:sldId id="446"/>
            <p14:sldId id="457"/>
            <p14:sldId id="466"/>
            <p14:sldId id="468"/>
            <p14:sldId id="469"/>
            <p14:sldId id="470"/>
            <p14:sldId id="471"/>
            <p14:sldId id="472"/>
            <p14:sldId id="474"/>
            <p14:sldId id="473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5"/>
            <p14:sldId id="484"/>
            <p14:sldId id="4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 Nelia Pereira" initials="SNP" lastIdx="3" clrIdx="0">
    <p:extLst>
      <p:ext uri="{19B8F6BF-5375-455C-9EA6-DF929625EA0E}">
        <p15:presenceInfo xmlns:p15="http://schemas.microsoft.com/office/powerpoint/2012/main" userId="S::NJPSILVA@Sonaemc.com::2a7e98db-f3f8-474f-b19c-05faf9395c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03232"/>
    <a:srgbClr val="555555"/>
    <a:srgbClr val="E8E2E2"/>
    <a:srgbClr val="E8E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FF8C8-F968-4507-9F16-0E1683B5BA93}" v="1249" dt="2022-02-01T10:15:06.54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727574"/>
        </a:fontRef>
        <a:srgbClr val="72757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727574"/>
        </a:fontRef>
        <a:srgbClr val="72757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727574"/>
        </a:fontRef>
        <a:srgbClr val="72757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727574"/>
        </a:fontRef>
        <a:srgbClr val="72757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727574"/>
        </a:fontRef>
        <a:srgbClr val="72757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27574"/>
              </a:solidFill>
              <a:prstDash val="solid"/>
              <a:round/>
            </a:ln>
          </a:top>
          <a:bottom>
            <a:ln w="25400" cap="flat">
              <a:solidFill>
                <a:srgbClr val="72757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27574"/>
              </a:solidFill>
              <a:prstDash val="solid"/>
              <a:round/>
            </a:ln>
          </a:top>
          <a:bottom>
            <a:ln w="25400" cap="flat">
              <a:solidFill>
                <a:srgbClr val="72757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727574"/>
        </a:fontRef>
        <a:srgbClr val="72757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5D5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2757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2757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27574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727574"/>
        </a:fontRef>
        <a:srgbClr val="727574"/>
      </a:tcTxStyle>
      <a:tcStyle>
        <a:tcBdr>
          <a:left>
            <a:ln w="12700" cap="flat">
              <a:solidFill>
                <a:srgbClr val="727574"/>
              </a:solidFill>
              <a:prstDash val="solid"/>
              <a:round/>
            </a:ln>
          </a:left>
          <a:right>
            <a:ln w="12700" cap="flat">
              <a:solidFill>
                <a:srgbClr val="727574"/>
              </a:solidFill>
              <a:prstDash val="solid"/>
              <a:round/>
            </a:ln>
          </a:right>
          <a:top>
            <a:ln w="12700" cap="flat">
              <a:solidFill>
                <a:srgbClr val="727574"/>
              </a:solidFill>
              <a:prstDash val="solid"/>
              <a:round/>
            </a:ln>
          </a:top>
          <a:bottom>
            <a:ln w="12700" cap="flat">
              <a:solidFill>
                <a:srgbClr val="727574"/>
              </a:solidFill>
              <a:prstDash val="solid"/>
              <a:round/>
            </a:ln>
          </a:bottom>
          <a:insideH>
            <a:ln w="12700" cap="flat">
              <a:solidFill>
                <a:srgbClr val="727574"/>
              </a:solidFill>
              <a:prstDash val="solid"/>
              <a:round/>
            </a:ln>
          </a:insideH>
          <a:insideV>
            <a:ln w="12700" cap="flat">
              <a:solidFill>
                <a:srgbClr val="727574"/>
              </a:solidFill>
              <a:prstDash val="solid"/>
              <a:round/>
            </a:ln>
          </a:insideV>
        </a:tcBdr>
        <a:fill>
          <a:solidFill>
            <a:srgbClr val="727574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727574"/>
        </a:fontRef>
        <a:srgbClr val="727574"/>
      </a:tcTxStyle>
      <a:tcStyle>
        <a:tcBdr>
          <a:left>
            <a:ln w="12700" cap="flat">
              <a:solidFill>
                <a:srgbClr val="727574"/>
              </a:solidFill>
              <a:prstDash val="solid"/>
              <a:round/>
            </a:ln>
          </a:left>
          <a:right>
            <a:ln w="12700" cap="flat">
              <a:solidFill>
                <a:srgbClr val="727574"/>
              </a:solidFill>
              <a:prstDash val="solid"/>
              <a:round/>
            </a:ln>
          </a:right>
          <a:top>
            <a:ln w="12700" cap="flat">
              <a:solidFill>
                <a:srgbClr val="727574"/>
              </a:solidFill>
              <a:prstDash val="solid"/>
              <a:round/>
            </a:ln>
          </a:top>
          <a:bottom>
            <a:ln w="12700" cap="flat">
              <a:solidFill>
                <a:srgbClr val="727574"/>
              </a:solidFill>
              <a:prstDash val="solid"/>
              <a:round/>
            </a:ln>
          </a:bottom>
          <a:insideH>
            <a:ln w="12700" cap="flat">
              <a:solidFill>
                <a:srgbClr val="727574"/>
              </a:solidFill>
              <a:prstDash val="solid"/>
              <a:round/>
            </a:ln>
          </a:insideH>
          <a:insideV>
            <a:ln w="12700" cap="flat">
              <a:solidFill>
                <a:srgbClr val="727574"/>
              </a:solidFill>
              <a:prstDash val="solid"/>
              <a:round/>
            </a:ln>
          </a:insideV>
        </a:tcBdr>
        <a:fill>
          <a:solidFill>
            <a:srgbClr val="727574">
              <a:alpha val="20000"/>
            </a:srgbClr>
          </a:solidFill>
        </a:fill>
      </a:tcStyle>
    </a:firstCol>
    <a:lastRow>
      <a:tcTxStyle b="on" i="off">
        <a:fontRef idx="minor">
          <a:srgbClr val="727574"/>
        </a:fontRef>
        <a:srgbClr val="727574"/>
      </a:tcTxStyle>
      <a:tcStyle>
        <a:tcBdr>
          <a:left>
            <a:ln w="12700" cap="flat">
              <a:solidFill>
                <a:srgbClr val="727574"/>
              </a:solidFill>
              <a:prstDash val="solid"/>
              <a:round/>
            </a:ln>
          </a:left>
          <a:right>
            <a:ln w="12700" cap="flat">
              <a:solidFill>
                <a:srgbClr val="727574"/>
              </a:solidFill>
              <a:prstDash val="solid"/>
              <a:round/>
            </a:ln>
          </a:right>
          <a:top>
            <a:ln w="50800" cap="flat">
              <a:solidFill>
                <a:srgbClr val="727574"/>
              </a:solidFill>
              <a:prstDash val="solid"/>
              <a:round/>
            </a:ln>
          </a:top>
          <a:bottom>
            <a:ln w="12700" cap="flat">
              <a:solidFill>
                <a:srgbClr val="727574"/>
              </a:solidFill>
              <a:prstDash val="solid"/>
              <a:round/>
            </a:ln>
          </a:bottom>
          <a:insideH>
            <a:ln w="12700" cap="flat">
              <a:solidFill>
                <a:srgbClr val="727574"/>
              </a:solidFill>
              <a:prstDash val="solid"/>
              <a:round/>
            </a:ln>
          </a:insideH>
          <a:insideV>
            <a:ln w="12700" cap="flat">
              <a:solidFill>
                <a:srgbClr val="72757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727574"/>
        </a:fontRef>
        <a:srgbClr val="727574"/>
      </a:tcTxStyle>
      <a:tcStyle>
        <a:tcBdr>
          <a:left>
            <a:ln w="12700" cap="flat">
              <a:solidFill>
                <a:srgbClr val="727574"/>
              </a:solidFill>
              <a:prstDash val="solid"/>
              <a:round/>
            </a:ln>
          </a:left>
          <a:right>
            <a:ln w="12700" cap="flat">
              <a:solidFill>
                <a:srgbClr val="727574"/>
              </a:solidFill>
              <a:prstDash val="solid"/>
              <a:round/>
            </a:ln>
          </a:right>
          <a:top>
            <a:ln w="12700" cap="flat">
              <a:solidFill>
                <a:srgbClr val="727574"/>
              </a:solidFill>
              <a:prstDash val="solid"/>
              <a:round/>
            </a:ln>
          </a:top>
          <a:bottom>
            <a:ln w="25400" cap="flat">
              <a:solidFill>
                <a:srgbClr val="727574"/>
              </a:solidFill>
              <a:prstDash val="solid"/>
              <a:round/>
            </a:ln>
          </a:bottom>
          <a:insideH>
            <a:ln w="12700" cap="flat">
              <a:solidFill>
                <a:srgbClr val="727574"/>
              </a:solidFill>
              <a:prstDash val="solid"/>
              <a:round/>
            </a:ln>
          </a:insideH>
          <a:insideV>
            <a:ln w="12700" cap="flat">
              <a:solidFill>
                <a:srgbClr val="72757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49"/>
        <p:guide pos="23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UES Cintia Sofia" userId="f97d3b9a-8902-4bca-ad04-2fa46a11965b" providerId="ADAL" clId="{AAB0F207-11A9-4867-9596-EDDE155E31DC}"/>
    <pc:docChg chg="undo custSel addSld delSld modSld sldOrd modSection">
      <pc:chgData name="RODRIGUES Cintia Sofia" userId="f97d3b9a-8902-4bca-ad04-2fa46a11965b" providerId="ADAL" clId="{AAB0F207-11A9-4867-9596-EDDE155E31DC}" dt="2022-01-21T18:08:18.278" v="2915" actId="20577"/>
      <pc:docMkLst>
        <pc:docMk/>
      </pc:docMkLst>
      <pc:sldChg chg="modSp">
        <pc:chgData name="RODRIGUES Cintia Sofia" userId="f97d3b9a-8902-4bca-ad04-2fa46a11965b" providerId="ADAL" clId="{AAB0F207-11A9-4867-9596-EDDE155E31DC}" dt="2022-01-20T16:12:27.937" v="1961" actId="14100"/>
        <pc:sldMkLst>
          <pc:docMk/>
          <pc:sldMk cId="1759801672" sldId="404"/>
        </pc:sldMkLst>
        <pc:spChg chg="mod">
          <ac:chgData name="RODRIGUES Cintia Sofia" userId="f97d3b9a-8902-4bca-ad04-2fa46a11965b" providerId="ADAL" clId="{AAB0F207-11A9-4867-9596-EDDE155E31DC}" dt="2022-01-20T16:12:27.937" v="1961" actId="14100"/>
          <ac:spMkLst>
            <pc:docMk/>
            <pc:sldMk cId="1759801672" sldId="404"/>
            <ac:spMk id="4" creationId="{3A2B6570-3351-4896-B3E5-54B30630144A}"/>
          </ac:spMkLst>
        </pc:spChg>
        <pc:picChg chg="mod ord">
          <ac:chgData name="RODRIGUES Cintia Sofia" userId="f97d3b9a-8902-4bca-ad04-2fa46a11965b" providerId="ADAL" clId="{AAB0F207-11A9-4867-9596-EDDE155E31DC}" dt="2022-01-20T16:12:17.800" v="1958" actId="1076"/>
          <ac:picMkLst>
            <pc:docMk/>
            <pc:sldMk cId="1759801672" sldId="404"/>
            <ac:picMk id="11" creationId="{029C6D80-B517-42EF-A832-53E46BFF1EF5}"/>
          </ac:picMkLst>
        </pc:picChg>
        <pc:picChg chg="mod ord">
          <ac:chgData name="RODRIGUES Cintia Sofia" userId="f97d3b9a-8902-4bca-ad04-2fa46a11965b" providerId="ADAL" clId="{AAB0F207-11A9-4867-9596-EDDE155E31DC}" dt="2022-01-20T16:12:02.841" v="1952" actId="166"/>
          <ac:picMkLst>
            <pc:docMk/>
            <pc:sldMk cId="1759801672" sldId="404"/>
            <ac:picMk id="12" creationId="{ED383387-CAF5-4E80-99AD-6992BCF14C49}"/>
          </ac:picMkLst>
        </pc:picChg>
        <pc:picChg chg="mod">
          <ac:chgData name="RODRIGUES Cintia Sofia" userId="f97d3b9a-8902-4bca-ad04-2fa46a11965b" providerId="ADAL" clId="{AAB0F207-11A9-4867-9596-EDDE155E31DC}" dt="2022-01-20T16:12:08.438" v="1954" actId="1076"/>
          <ac:picMkLst>
            <pc:docMk/>
            <pc:sldMk cId="1759801672" sldId="404"/>
            <ac:picMk id="15" creationId="{C781E335-B22D-4721-805A-2C21C76F9CFA}"/>
          </ac:picMkLst>
        </pc:picChg>
        <pc:picChg chg="mod">
          <ac:chgData name="RODRIGUES Cintia Sofia" userId="f97d3b9a-8902-4bca-ad04-2fa46a11965b" providerId="ADAL" clId="{AAB0F207-11A9-4867-9596-EDDE155E31DC}" dt="2022-01-20T16:12:10.393" v="1955" actId="1076"/>
          <ac:picMkLst>
            <pc:docMk/>
            <pc:sldMk cId="1759801672" sldId="404"/>
            <ac:picMk id="17" creationId="{1A9DD191-C82B-48B5-BAB3-9D05314763DF}"/>
          </ac:picMkLst>
        </pc:picChg>
      </pc:sldChg>
      <pc:sldChg chg="modSp">
        <pc:chgData name="RODRIGUES Cintia Sofia" userId="f97d3b9a-8902-4bca-ad04-2fa46a11965b" providerId="ADAL" clId="{AAB0F207-11A9-4867-9596-EDDE155E31DC}" dt="2022-01-20T16:27:47.123" v="2056" actId="404"/>
        <pc:sldMkLst>
          <pc:docMk/>
          <pc:sldMk cId="547826282" sldId="422"/>
        </pc:sldMkLst>
        <pc:spChg chg="mod">
          <ac:chgData name="RODRIGUES Cintia Sofia" userId="f97d3b9a-8902-4bca-ad04-2fa46a11965b" providerId="ADAL" clId="{AAB0F207-11A9-4867-9596-EDDE155E31DC}" dt="2022-01-20T16:27:47.123" v="2056" actId="404"/>
          <ac:spMkLst>
            <pc:docMk/>
            <pc:sldMk cId="547826282" sldId="422"/>
            <ac:spMk id="9" creationId="{EBADD03A-C99A-F842-8592-71D69A9834B4}"/>
          </ac:spMkLst>
        </pc:spChg>
      </pc:sldChg>
      <pc:sldChg chg="modSp">
        <pc:chgData name="RODRIGUES Cintia Sofia" userId="f97d3b9a-8902-4bca-ad04-2fa46a11965b" providerId="ADAL" clId="{AAB0F207-11A9-4867-9596-EDDE155E31DC}" dt="2022-01-20T15:04:00.449" v="1643" actId="20577"/>
        <pc:sldMkLst>
          <pc:docMk/>
          <pc:sldMk cId="79132843" sldId="428"/>
        </pc:sldMkLst>
        <pc:spChg chg="mod">
          <ac:chgData name="RODRIGUES Cintia Sofia" userId="f97d3b9a-8902-4bca-ad04-2fa46a11965b" providerId="ADAL" clId="{AAB0F207-11A9-4867-9596-EDDE155E31DC}" dt="2022-01-20T15:04:00.449" v="1643" actId="20577"/>
          <ac:spMkLst>
            <pc:docMk/>
            <pc:sldMk cId="79132843" sldId="428"/>
            <ac:spMk id="9" creationId="{EBADD03A-C99A-F842-8592-71D69A9834B4}"/>
          </ac:spMkLst>
        </pc:spChg>
      </pc:sldChg>
      <pc:sldChg chg="addSp modSp">
        <pc:chgData name="RODRIGUES Cintia Sofia" userId="f97d3b9a-8902-4bca-ad04-2fa46a11965b" providerId="ADAL" clId="{AAB0F207-11A9-4867-9596-EDDE155E31DC}" dt="2022-01-21T10:03:20.876" v="2567" actId="1076"/>
        <pc:sldMkLst>
          <pc:docMk/>
          <pc:sldMk cId="3510383238" sldId="429"/>
        </pc:sldMkLst>
        <pc:spChg chg="mod">
          <ac:chgData name="RODRIGUES Cintia Sofia" userId="f97d3b9a-8902-4bca-ad04-2fa46a11965b" providerId="ADAL" clId="{AAB0F207-11A9-4867-9596-EDDE155E31DC}" dt="2022-01-20T14:25:45.870" v="786" actId="20577"/>
          <ac:spMkLst>
            <pc:docMk/>
            <pc:sldMk cId="3510383238" sldId="429"/>
            <ac:spMk id="9" creationId="{EBADD03A-C99A-F842-8592-71D69A9834B4}"/>
          </ac:spMkLst>
        </pc:spChg>
        <pc:grpChg chg="mod">
          <ac:chgData name="RODRIGUES Cintia Sofia" userId="f97d3b9a-8902-4bca-ad04-2fa46a11965b" providerId="ADAL" clId="{AAB0F207-11A9-4867-9596-EDDE155E31DC}" dt="2022-01-20T14:25:57.322" v="787" actId="1076"/>
          <ac:grpSpMkLst>
            <pc:docMk/>
            <pc:sldMk cId="3510383238" sldId="429"/>
            <ac:grpSpMk id="8" creationId="{4F3A38BC-5734-47AC-B874-D81CA6141C33}"/>
          </ac:grpSpMkLst>
        </pc:grpChg>
        <pc:grpChg chg="add mod">
          <ac:chgData name="RODRIGUES Cintia Sofia" userId="f97d3b9a-8902-4bca-ad04-2fa46a11965b" providerId="ADAL" clId="{AAB0F207-11A9-4867-9596-EDDE155E31DC}" dt="2022-01-21T10:03:20.876" v="2567" actId="1076"/>
          <ac:grpSpMkLst>
            <pc:docMk/>
            <pc:sldMk cId="3510383238" sldId="429"/>
            <ac:grpSpMk id="10" creationId="{380879AC-8D88-4AE2-BE23-101719EF0C77}"/>
          </ac:grpSpMkLst>
        </pc:grpChg>
      </pc:sldChg>
      <pc:sldChg chg="addSp delSp del">
        <pc:chgData name="RODRIGUES Cintia Sofia" userId="f97d3b9a-8902-4bca-ad04-2fa46a11965b" providerId="ADAL" clId="{AAB0F207-11A9-4867-9596-EDDE155E31DC}" dt="2022-01-20T16:06:25.452" v="1912" actId="2696"/>
        <pc:sldMkLst>
          <pc:docMk/>
          <pc:sldMk cId="3587175948" sldId="430"/>
        </pc:sldMkLst>
        <pc:spChg chg="del">
          <ac:chgData name="RODRIGUES Cintia Sofia" userId="f97d3b9a-8902-4bca-ad04-2fa46a11965b" providerId="ADAL" clId="{AAB0F207-11A9-4867-9596-EDDE155E31DC}" dt="2022-01-20T15:11:31.695" v="1652" actId="478"/>
          <ac:spMkLst>
            <pc:docMk/>
            <pc:sldMk cId="3587175948" sldId="430"/>
            <ac:spMk id="6" creationId="{B26F4114-9930-4574-B28A-73FFC72F19EC}"/>
          </ac:spMkLst>
        </pc:spChg>
        <pc:grpChg chg="del">
          <ac:chgData name="RODRIGUES Cintia Sofia" userId="f97d3b9a-8902-4bca-ad04-2fa46a11965b" providerId="ADAL" clId="{AAB0F207-11A9-4867-9596-EDDE155E31DC}" dt="2022-01-20T15:11:30.865" v="1651" actId="478"/>
          <ac:grpSpMkLst>
            <pc:docMk/>
            <pc:sldMk cId="3587175948" sldId="430"/>
            <ac:grpSpMk id="41" creationId="{D8502FAB-0796-441C-907D-8481ECFBA749}"/>
          </ac:grpSpMkLst>
        </pc:grpChg>
        <pc:picChg chg="add">
          <ac:chgData name="RODRIGUES Cintia Sofia" userId="f97d3b9a-8902-4bca-ad04-2fa46a11965b" providerId="ADAL" clId="{AAB0F207-11A9-4867-9596-EDDE155E31DC}" dt="2022-01-20T16:05:24.995" v="1897"/>
          <ac:picMkLst>
            <pc:docMk/>
            <pc:sldMk cId="3587175948" sldId="430"/>
            <ac:picMk id="2" creationId="{8751CDA0-33BF-423D-AC83-8E33183D0990}"/>
          </ac:picMkLst>
        </pc:picChg>
      </pc:sldChg>
      <pc:sldChg chg="addSp delSp modSp">
        <pc:chgData name="RODRIGUES Cintia Sofia" userId="f97d3b9a-8902-4bca-ad04-2fa46a11965b" providerId="ADAL" clId="{AAB0F207-11A9-4867-9596-EDDE155E31DC}" dt="2022-01-21T17:46:44.261" v="2717" actId="478"/>
        <pc:sldMkLst>
          <pc:docMk/>
          <pc:sldMk cId="1751751685" sldId="432"/>
        </pc:sldMkLst>
        <pc:spChg chg="mod">
          <ac:chgData name="RODRIGUES Cintia Sofia" userId="f97d3b9a-8902-4bca-ad04-2fa46a11965b" providerId="ADAL" clId="{AAB0F207-11A9-4867-9596-EDDE155E31DC}" dt="2022-01-20T15:04:29.810" v="1645" actId="404"/>
          <ac:spMkLst>
            <pc:docMk/>
            <pc:sldMk cId="1751751685" sldId="432"/>
            <ac:spMk id="9" creationId="{EBADD03A-C99A-F842-8592-71D69A9834B4}"/>
          </ac:spMkLst>
        </pc:spChg>
        <pc:grpChg chg="add del mod">
          <ac:chgData name="RODRIGUES Cintia Sofia" userId="f97d3b9a-8902-4bca-ad04-2fa46a11965b" providerId="ADAL" clId="{AAB0F207-11A9-4867-9596-EDDE155E31DC}" dt="2022-01-21T17:46:44.261" v="2717" actId="478"/>
          <ac:grpSpMkLst>
            <pc:docMk/>
            <pc:sldMk cId="1751751685" sldId="432"/>
            <ac:grpSpMk id="8" creationId="{0AB2CD75-0156-43F7-8F92-C412D807B5EA}"/>
          </ac:grpSpMkLst>
        </pc:grpChg>
      </pc:sldChg>
      <pc:sldChg chg="addSp delSp modSp">
        <pc:chgData name="RODRIGUES Cintia Sofia" userId="f97d3b9a-8902-4bca-ad04-2fa46a11965b" providerId="ADAL" clId="{AAB0F207-11A9-4867-9596-EDDE155E31DC}" dt="2022-01-20T18:07:56.815" v="2107"/>
        <pc:sldMkLst>
          <pc:docMk/>
          <pc:sldMk cId="550189671" sldId="433"/>
        </pc:sldMkLst>
        <pc:spChg chg="mod">
          <ac:chgData name="RODRIGUES Cintia Sofia" userId="f97d3b9a-8902-4bca-ad04-2fa46a11965b" providerId="ADAL" clId="{AAB0F207-11A9-4867-9596-EDDE155E31DC}" dt="2022-01-20T15:06:22.169" v="1650" actId="404"/>
          <ac:spMkLst>
            <pc:docMk/>
            <pc:sldMk cId="550189671" sldId="433"/>
            <ac:spMk id="9" creationId="{EBADD03A-C99A-F842-8592-71D69A9834B4}"/>
          </ac:spMkLst>
        </pc:spChg>
        <pc:grpChg chg="add del mod">
          <ac:chgData name="RODRIGUES Cintia Sofia" userId="f97d3b9a-8902-4bca-ad04-2fa46a11965b" providerId="ADAL" clId="{AAB0F207-11A9-4867-9596-EDDE155E31DC}" dt="2022-01-20T18:07:56.815" v="2107"/>
          <ac:grpSpMkLst>
            <pc:docMk/>
            <pc:sldMk cId="550189671" sldId="433"/>
            <ac:grpSpMk id="22" creationId="{83EEC280-295F-46EF-A8F2-08AF62D0AA07}"/>
          </ac:grpSpMkLst>
        </pc:grpChg>
      </pc:sldChg>
      <pc:sldChg chg="addSp delSp modSp">
        <pc:chgData name="RODRIGUES Cintia Sofia" userId="f97d3b9a-8902-4bca-ad04-2fa46a11965b" providerId="ADAL" clId="{AAB0F207-11A9-4867-9596-EDDE155E31DC}" dt="2022-01-21T17:46:23.001" v="2716" actId="1076"/>
        <pc:sldMkLst>
          <pc:docMk/>
          <pc:sldMk cId="1835514879" sldId="438"/>
        </pc:sldMkLst>
        <pc:grpChg chg="add del mod">
          <ac:chgData name="RODRIGUES Cintia Sofia" userId="f97d3b9a-8902-4bca-ad04-2fa46a11965b" providerId="ADAL" clId="{AAB0F207-11A9-4867-9596-EDDE155E31DC}" dt="2022-01-21T17:46:17.952" v="2715" actId="478"/>
          <ac:grpSpMkLst>
            <pc:docMk/>
            <pc:sldMk cId="1835514879" sldId="438"/>
            <ac:grpSpMk id="8" creationId="{13789273-0803-4DCD-B726-FA0861AA7D17}"/>
          </ac:grpSpMkLst>
        </pc:grpChg>
        <pc:grpChg chg="mod">
          <ac:chgData name="RODRIGUES Cintia Sofia" userId="f97d3b9a-8902-4bca-ad04-2fa46a11965b" providerId="ADAL" clId="{AAB0F207-11A9-4867-9596-EDDE155E31DC}" dt="2022-01-21T17:46:23.001" v="2716" actId="1076"/>
          <ac:grpSpMkLst>
            <pc:docMk/>
            <pc:sldMk cId="1835514879" sldId="438"/>
            <ac:grpSpMk id="10" creationId="{D8E5C088-E4A5-40BE-83A7-15302FB8B412}"/>
          </ac:grpSpMkLst>
        </pc:grpChg>
      </pc:sldChg>
      <pc:sldChg chg="addSp delSp modSp">
        <pc:chgData name="RODRIGUES Cintia Sofia" userId="f97d3b9a-8902-4bca-ad04-2fa46a11965b" providerId="ADAL" clId="{AAB0F207-11A9-4867-9596-EDDE155E31DC}" dt="2022-01-20T18:08:15.595" v="2138" actId="20577"/>
        <pc:sldMkLst>
          <pc:docMk/>
          <pc:sldMk cId="1705663999" sldId="439"/>
        </pc:sldMkLst>
        <pc:spChg chg="add del">
          <ac:chgData name="RODRIGUES Cintia Sofia" userId="f97d3b9a-8902-4bca-ad04-2fa46a11965b" providerId="ADAL" clId="{AAB0F207-11A9-4867-9596-EDDE155E31DC}" dt="2022-01-20T18:07:49.628" v="2105" actId="478"/>
          <ac:spMkLst>
            <pc:docMk/>
            <pc:sldMk cId="1705663999" sldId="439"/>
            <ac:spMk id="8" creationId="{970CA387-01C6-4F7D-9433-B8ED8B878024}"/>
          </ac:spMkLst>
        </pc:spChg>
        <pc:spChg chg="mod">
          <ac:chgData name="RODRIGUES Cintia Sofia" userId="f97d3b9a-8902-4bca-ad04-2fa46a11965b" providerId="ADAL" clId="{AAB0F207-11A9-4867-9596-EDDE155E31DC}" dt="2022-01-20T18:08:15.595" v="2138" actId="20577"/>
          <ac:spMkLst>
            <pc:docMk/>
            <pc:sldMk cId="1705663999" sldId="439"/>
            <ac:spMk id="9" creationId="{EBADD03A-C99A-F842-8592-71D69A9834B4}"/>
          </ac:spMkLst>
        </pc:spChg>
        <pc:grpChg chg="add mod">
          <ac:chgData name="RODRIGUES Cintia Sofia" userId="f97d3b9a-8902-4bca-ad04-2fa46a11965b" providerId="ADAL" clId="{AAB0F207-11A9-4867-9596-EDDE155E31DC}" dt="2022-01-20T18:08:02.944" v="2109" actId="1076"/>
          <ac:grpSpMkLst>
            <pc:docMk/>
            <pc:sldMk cId="1705663999" sldId="439"/>
            <ac:grpSpMk id="10" creationId="{02CDA118-90A1-4560-932D-BA11FADFEC62}"/>
          </ac:grpSpMkLst>
        </pc:grpChg>
        <pc:grpChg chg="del">
          <ac:chgData name="RODRIGUES Cintia Sofia" userId="f97d3b9a-8902-4bca-ad04-2fa46a11965b" providerId="ADAL" clId="{AAB0F207-11A9-4867-9596-EDDE155E31DC}" dt="2022-01-20T16:10:58.722" v="1949" actId="478"/>
          <ac:grpSpMkLst>
            <pc:docMk/>
            <pc:sldMk cId="1705663999" sldId="439"/>
            <ac:grpSpMk id="12" creationId="{57FE540F-CA15-49BD-ADB3-3A2004305FB6}"/>
          </ac:grpSpMkLst>
        </pc:grpChg>
      </pc:sldChg>
      <pc:sldChg chg="delSp">
        <pc:chgData name="RODRIGUES Cintia Sofia" userId="f97d3b9a-8902-4bca-ad04-2fa46a11965b" providerId="ADAL" clId="{AAB0F207-11A9-4867-9596-EDDE155E31DC}" dt="2022-01-20T16:11:09.649" v="1950" actId="478"/>
        <pc:sldMkLst>
          <pc:docMk/>
          <pc:sldMk cId="3867725623" sldId="440"/>
        </pc:sldMkLst>
        <pc:grpChg chg="del">
          <ac:chgData name="RODRIGUES Cintia Sofia" userId="f97d3b9a-8902-4bca-ad04-2fa46a11965b" providerId="ADAL" clId="{AAB0F207-11A9-4867-9596-EDDE155E31DC}" dt="2022-01-20T16:11:09.649" v="1950" actId="478"/>
          <ac:grpSpMkLst>
            <pc:docMk/>
            <pc:sldMk cId="3867725623" sldId="440"/>
            <ac:grpSpMk id="12" creationId="{57FE540F-CA15-49BD-ADB3-3A2004305FB6}"/>
          </ac:grpSpMkLst>
        </pc:grpChg>
      </pc:sldChg>
      <pc:sldChg chg="addSp delSp modSp ord">
        <pc:chgData name="RODRIGUES Cintia Sofia" userId="f97d3b9a-8902-4bca-ad04-2fa46a11965b" providerId="ADAL" clId="{AAB0F207-11A9-4867-9596-EDDE155E31DC}" dt="2022-01-20T14:54:40.541" v="1312" actId="20577"/>
        <pc:sldMkLst>
          <pc:docMk/>
          <pc:sldMk cId="4079570956" sldId="444"/>
        </pc:sldMkLst>
        <pc:spChg chg="add del mod">
          <ac:chgData name="RODRIGUES Cintia Sofia" userId="f97d3b9a-8902-4bca-ad04-2fa46a11965b" providerId="ADAL" clId="{AAB0F207-11A9-4867-9596-EDDE155E31DC}" dt="2022-01-20T14:52:07.053" v="1202" actId="478"/>
          <ac:spMkLst>
            <pc:docMk/>
            <pc:sldMk cId="4079570956" sldId="444"/>
            <ac:spMk id="5" creationId="{4A4CA30D-F51B-4D73-A4D7-735C69616FDA}"/>
          </ac:spMkLst>
        </pc:spChg>
        <pc:spChg chg="add del mod">
          <ac:chgData name="RODRIGUES Cintia Sofia" userId="f97d3b9a-8902-4bca-ad04-2fa46a11965b" providerId="ADAL" clId="{AAB0F207-11A9-4867-9596-EDDE155E31DC}" dt="2022-01-20T14:52:08.109" v="1203" actId="478"/>
          <ac:spMkLst>
            <pc:docMk/>
            <pc:sldMk cId="4079570956" sldId="444"/>
            <ac:spMk id="6" creationId="{81D9FD1E-6DCD-49FF-B310-90D74F45C346}"/>
          </ac:spMkLst>
        </pc:spChg>
        <pc:spChg chg="add del">
          <ac:chgData name="RODRIGUES Cintia Sofia" userId="f97d3b9a-8902-4bca-ad04-2fa46a11965b" providerId="ADAL" clId="{AAB0F207-11A9-4867-9596-EDDE155E31DC}" dt="2022-01-20T14:51:16.235" v="1152"/>
          <ac:spMkLst>
            <pc:docMk/>
            <pc:sldMk cId="4079570956" sldId="444"/>
            <ac:spMk id="7" creationId="{F64CD020-E299-4023-833E-CFDF94DB2D24}"/>
          </ac:spMkLst>
        </pc:spChg>
        <pc:spChg chg="add del">
          <ac:chgData name="RODRIGUES Cintia Sofia" userId="f97d3b9a-8902-4bca-ad04-2fa46a11965b" providerId="ADAL" clId="{AAB0F207-11A9-4867-9596-EDDE155E31DC}" dt="2022-01-20T14:51:16.235" v="1152"/>
          <ac:spMkLst>
            <pc:docMk/>
            <pc:sldMk cId="4079570956" sldId="444"/>
            <ac:spMk id="8" creationId="{29E5CA89-7A72-44B5-B47E-A5299C9D6FC7}"/>
          </ac:spMkLst>
        </pc:spChg>
        <pc:spChg chg="mod">
          <ac:chgData name="RODRIGUES Cintia Sofia" userId="f97d3b9a-8902-4bca-ad04-2fa46a11965b" providerId="ADAL" clId="{AAB0F207-11A9-4867-9596-EDDE155E31DC}" dt="2022-01-20T14:51:57.243" v="1200" actId="20577"/>
          <ac:spMkLst>
            <pc:docMk/>
            <pc:sldMk cId="4079570956" sldId="444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0T14:54:40.541" v="1312" actId="20577"/>
          <ac:spMkLst>
            <pc:docMk/>
            <pc:sldMk cId="4079570956" sldId="444"/>
            <ac:spMk id="31" creationId="{E8D73D0A-E0F5-4BAC-893B-6E9BE301AACD}"/>
          </ac:spMkLst>
        </pc:spChg>
        <pc:picChg chg="mod">
          <ac:chgData name="RODRIGUES Cintia Sofia" userId="f97d3b9a-8902-4bca-ad04-2fa46a11965b" providerId="ADAL" clId="{AAB0F207-11A9-4867-9596-EDDE155E31DC}" dt="2022-01-20T14:52:01.471" v="1201" actId="1076"/>
          <ac:picMkLst>
            <pc:docMk/>
            <pc:sldMk cId="4079570956" sldId="444"/>
            <ac:picMk id="2" creationId="{C31349AB-D30E-448C-8087-ECC2567FECED}"/>
          </ac:picMkLst>
        </pc:picChg>
        <pc:picChg chg="add mod">
          <ac:chgData name="RODRIGUES Cintia Sofia" userId="f97d3b9a-8902-4bca-ad04-2fa46a11965b" providerId="ADAL" clId="{AAB0F207-11A9-4867-9596-EDDE155E31DC}" dt="2022-01-20T14:52:01.471" v="1201" actId="1076"/>
          <ac:picMkLst>
            <pc:docMk/>
            <pc:sldMk cId="4079570956" sldId="444"/>
            <ac:picMk id="9" creationId="{71B5BA9E-38BB-474B-B9D7-6105915E6207}"/>
          </ac:picMkLst>
        </pc:picChg>
      </pc:sldChg>
      <pc:sldChg chg="modSp">
        <pc:chgData name="RODRIGUES Cintia Sofia" userId="f97d3b9a-8902-4bca-ad04-2fa46a11965b" providerId="ADAL" clId="{AAB0F207-11A9-4867-9596-EDDE155E31DC}" dt="2022-01-20T14:59:34.773" v="1553" actId="20577"/>
        <pc:sldMkLst>
          <pc:docMk/>
          <pc:sldMk cId="582752798" sldId="445"/>
        </pc:sldMkLst>
        <pc:spChg chg="mod">
          <ac:chgData name="RODRIGUES Cintia Sofia" userId="f97d3b9a-8902-4bca-ad04-2fa46a11965b" providerId="ADAL" clId="{AAB0F207-11A9-4867-9596-EDDE155E31DC}" dt="2022-01-20T14:59:34.773" v="1553" actId="20577"/>
          <ac:spMkLst>
            <pc:docMk/>
            <pc:sldMk cId="582752798" sldId="445"/>
            <ac:spMk id="6" creationId="{0229FCFA-C07E-F04A-A7E9-3E14AF358B1E}"/>
          </ac:spMkLst>
        </pc:spChg>
      </pc:sldChg>
      <pc:sldChg chg="delSp modSp">
        <pc:chgData name="RODRIGUES Cintia Sofia" userId="f97d3b9a-8902-4bca-ad04-2fa46a11965b" providerId="ADAL" clId="{AAB0F207-11A9-4867-9596-EDDE155E31DC}" dt="2022-01-21T18:00:47.840" v="2894"/>
        <pc:sldMkLst>
          <pc:docMk/>
          <pc:sldMk cId="1312499974" sldId="446"/>
        </pc:sldMkLst>
        <pc:spChg chg="del">
          <ac:chgData name="RODRIGUES Cintia Sofia" userId="f97d3b9a-8902-4bca-ad04-2fa46a11965b" providerId="ADAL" clId="{AAB0F207-11A9-4867-9596-EDDE155E31DC}" dt="2022-01-20T12:16:54.838" v="755" actId="478"/>
          <ac:spMkLst>
            <pc:docMk/>
            <pc:sldMk cId="1312499974" sldId="446"/>
            <ac:spMk id="4" creationId="{CD7E1DE0-A6A3-40D2-BC0A-F6B0A1A1841F}"/>
          </ac:spMkLst>
        </pc:spChg>
        <pc:spChg chg="mod">
          <ac:chgData name="RODRIGUES Cintia Sofia" userId="f97d3b9a-8902-4bca-ad04-2fa46a11965b" providerId="ADAL" clId="{AAB0F207-11A9-4867-9596-EDDE155E31DC}" dt="2022-01-21T18:00:47.840" v="2894"/>
          <ac:spMkLst>
            <pc:docMk/>
            <pc:sldMk cId="1312499974" sldId="446"/>
            <ac:spMk id="5" creationId="{B7FD44CF-312F-41E6-8234-66B33014DD4D}"/>
          </ac:spMkLst>
        </pc:spChg>
      </pc:sldChg>
      <pc:sldChg chg="addSp delSp modSp add">
        <pc:chgData name="RODRIGUES Cintia Sofia" userId="f97d3b9a-8902-4bca-ad04-2fa46a11965b" providerId="ADAL" clId="{AAB0F207-11A9-4867-9596-EDDE155E31DC}" dt="2022-01-20T16:05:45.044" v="1905"/>
        <pc:sldMkLst>
          <pc:docMk/>
          <pc:sldMk cId="2991921876" sldId="447"/>
        </pc:sldMkLst>
        <pc:spChg chg="add mod">
          <ac:chgData name="RODRIGUES Cintia Sofia" userId="f97d3b9a-8902-4bca-ad04-2fa46a11965b" providerId="ADAL" clId="{AAB0F207-11A9-4867-9596-EDDE155E31DC}" dt="2022-01-20T11:44:50.789" v="43" actId="208"/>
          <ac:spMkLst>
            <pc:docMk/>
            <pc:sldMk cId="2991921876" sldId="447"/>
            <ac:spMk id="3" creationId="{6C660518-9536-47CB-A439-B2BF8BF539F3}"/>
          </ac:spMkLst>
        </pc:spChg>
        <pc:spChg chg="del">
          <ac:chgData name="RODRIGUES Cintia Sofia" userId="f97d3b9a-8902-4bca-ad04-2fa46a11965b" providerId="ADAL" clId="{AAB0F207-11A9-4867-9596-EDDE155E31DC}" dt="2022-01-20T11:42:18.765" v="6" actId="478"/>
          <ac:spMkLst>
            <pc:docMk/>
            <pc:sldMk cId="2991921876" sldId="447"/>
            <ac:spMk id="5" creationId="{CEA8507B-921A-424D-9CD5-2C5410F1116B}"/>
          </ac:spMkLst>
        </pc:spChg>
        <pc:spChg chg="del">
          <ac:chgData name="RODRIGUES Cintia Sofia" userId="f97d3b9a-8902-4bca-ad04-2fa46a11965b" providerId="ADAL" clId="{AAB0F207-11A9-4867-9596-EDDE155E31DC}" dt="2022-01-20T11:42:19.457" v="7" actId="478"/>
          <ac:spMkLst>
            <pc:docMk/>
            <pc:sldMk cId="2991921876" sldId="447"/>
            <ac:spMk id="6" creationId="{B26F4114-9930-4574-B28A-73FFC72F19EC}"/>
          </ac:spMkLst>
        </pc:spChg>
        <pc:spChg chg="mod">
          <ac:chgData name="RODRIGUES Cintia Sofia" userId="f97d3b9a-8902-4bca-ad04-2fa46a11965b" providerId="ADAL" clId="{AAB0F207-11A9-4867-9596-EDDE155E31DC}" dt="2022-01-20T11:46:28.929" v="74" actId="14100"/>
          <ac:spMkLst>
            <pc:docMk/>
            <pc:sldMk cId="2991921876" sldId="447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0T11:45:07.325" v="46" actId="1076"/>
          <ac:spMkLst>
            <pc:docMk/>
            <pc:sldMk cId="2991921876" sldId="447"/>
            <ac:spMk id="20" creationId="{4492DC7D-B7D3-4EB4-BFE1-A1B9CB17B4A3}"/>
          </ac:spMkLst>
        </pc:spChg>
        <pc:spChg chg="del topLvl">
          <ac:chgData name="RODRIGUES Cintia Sofia" userId="f97d3b9a-8902-4bca-ad04-2fa46a11965b" providerId="ADAL" clId="{AAB0F207-11A9-4867-9596-EDDE155E31DC}" dt="2022-01-20T11:42:27.886" v="19" actId="478"/>
          <ac:spMkLst>
            <pc:docMk/>
            <pc:sldMk cId="2991921876" sldId="447"/>
            <ac:spMk id="48" creationId="{0054214A-78FB-4995-975A-AE74743F3546}"/>
          </ac:spMkLst>
        </pc:spChg>
        <pc:spChg chg="del">
          <ac:chgData name="RODRIGUES Cintia Sofia" userId="f97d3b9a-8902-4bca-ad04-2fa46a11965b" providerId="ADAL" clId="{AAB0F207-11A9-4867-9596-EDDE155E31DC}" dt="2022-01-20T11:42:21.980" v="9" actId="478"/>
          <ac:spMkLst>
            <pc:docMk/>
            <pc:sldMk cId="2991921876" sldId="447"/>
            <ac:spMk id="49" creationId="{34051E5F-04AF-4C63-8230-764BD93F9BA1}"/>
          </ac:spMkLst>
        </pc:spChg>
        <pc:spChg chg="del topLvl">
          <ac:chgData name="RODRIGUES Cintia Sofia" userId="f97d3b9a-8902-4bca-ad04-2fa46a11965b" providerId="ADAL" clId="{AAB0F207-11A9-4867-9596-EDDE155E31DC}" dt="2022-01-20T11:42:26.332" v="17" actId="478"/>
          <ac:spMkLst>
            <pc:docMk/>
            <pc:sldMk cId="2991921876" sldId="447"/>
            <ac:spMk id="50" creationId="{A21CADB8-33B7-4B24-9CB9-D272F168BDC2}"/>
          </ac:spMkLst>
        </pc:spChg>
        <pc:spChg chg="del topLvl">
          <ac:chgData name="RODRIGUES Cintia Sofia" userId="f97d3b9a-8902-4bca-ad04-2fa46a11965b" providerId="ADAL" clId="{AAB0F207-11A9-4867-9596-EDDE155E31DC}" dt="2022-01-20T11:42:15.775" v="3" actId="478"/>
          <ac:spMkLst>
            <pc:docMk/>
            <pc:sldMk cId="2991921876" sldId="447"/>
            <ac:spMk id="62" creationId="{315CE692-55FE-41B9-8236-4737506E1FF6}"/>
          </ac:spMkLst>
        </pc:spChg>
        <pc:spChg chg="mod topLvl">
          <ac:chgData name="RODRIGUES Cintia Sofia" userId="f97d3b9a-8902-4bca-ad04-2fa46a11965b" providerId="ADAL" clId="{AAB0F207-11A9-4867-9596-EDDE155E31DC}" dt="2022-01-20T11:42:15.775" v="3" actId="478"/>
          <ac:spMkLst>
            <pc:docMk/>
            <pc:sldMk cId="2991921876" sldId="447"/>
            <ac:spMk id="63" creationId="{FC022690-8103-46D3-ACE5-C71B31926038}"/>
          </ac:spMkLst>
        </pc:spChg>
        <pc:spChg chg="del">
          <ac:chgData name="RODRIGUES Cintia Sofia" userId="f97d3b9a-8902-4bca-ad04-2fa46a11965b" providerId="ADAL" clId="{AAB0F207-11A9-4867-9596-EDDE155E31DC}" dt="2022-01-20T11:42:17.057" v="5" actId="478"/>
          <ac:spMkLst>
            <pc:docMk/>
            <pc:sldMk cId="2991921876" sldId="447"/>
            <ac:spMk id="64" creationId="{BCC1D8EF-4BC1-4A7E-8DCE-F09E9B682D4E}"/>
          </ac:spMkLst>
        </pc:spChg>
        <pc:spChg chg="add mod">
          <ac:chgData name="RODRIGUES Cintia Sofia" userId="f97d3b9a-8902-4bca-ad04-2fa46a11965b" providerId="ADAL" clId="{AAB0F207-11A9-4867-9596-EDDE155E31DC}" dt="2022-01-20T11:56:25.268" v="392" actId="20577"/>
          <ac:spMkLst>
            <pc:docMk/>
            <pc:sldMk cId="2991921876" sldId="447"/>
            <ac:spMk id="65" creationId="{45241969-E040-4898-8049-7BBFB7CA9278}"/>
          </ac:spMkLst>
        </pc:spChg>
        <pc:grpChg chg="del">
          <ac:chgData name="RODRIGUES Cintia Sofia" userId="f97d3b9a-8902-4bca-ad04-2fa46a11965b" providerId="ADAL" clId="{AAB0F207-11A9-4867-9596-EDDE155E31DC}" dt="2022-01-20T11:45:10.077" v="47" actId="478"/>
          <ac:grpSpMkLst>
            <pc:docMk/>
            <pc:sldMk cId="2991921876" sldId="447"/>
            <ac:grpSpMk id="19" creationId="{8F7F94C9-F9D8-4143-80EC-C6D549665780}"/>
          </ac:grpSpMkLst>
        </pc:grpChg>
        <pc:grpChg chg="del">
          <ac:chgData name="RODRIGUES Cintia Sofia" userId="f97d3b9a-8902-4bca-ad04-2fa46a11965b" providerId="ADAL" clId="{AAB0F207-11A9-4867-9596-EDDE155E31DC}" dt="2022-01-20T11:42:27.132" v="18" actId="478"/>
          <ac:grpSpMkLst>
            <pc:docMk/>
            <pc:sldMk cId="2991921876" sldId="447"/>
            <ac:grpSpMk id="31" creationId="{FC411FC8-14CF-432D-B364-FF96058F1435}"/>
          </ac:grpSpMkLst>
        </pc:grpChg>
        <pc:grpChg chg="del mod">
          <ac:chgData name="RODRIGUES Cintia Sofia" userId="f97d3b9a-8902-4bca-ad04-2fa46a11965b" providerId="ADAL" clId="{AAB0F207-11A9-4867-9596-EDDE155E31DC}" dt="2022-01-20T11:42:28.545" v="21" actId="478"/>
          <ac:grpSpMkLst>
            <pc:docMk/>
            <pc:sldMk cId="2991921876" sldId="447"/>
            <ac:grpSpMk id="38" creationId="{288A2BBE-3E03-4647-8B9A-0EE1EA486E3D}"/>
          </ac:grpSpMkLst>
        </pc:grpChg>
        <pc:grpChg chg="del">
          <ac:chgData name="RODRIGUES Cintia Sofia" userId="f97d3b9a-8902-4bca-ad04-2fa46a11965b" providerId="ADAL" clId="{AAB0F207-11A9-4867-9596-EDDE155E31DC}" dt="2022-01-20T11:42:20.910" v="8" actId="478"/>
          <ac:grpSpMkLst>
            <pc:docMk/>
            <pc:sldMk cId="2991921876" sldId="447"/>
            <ac:grpSpMk id="41" creationId="{D8502FAB-0796-441C-907D-8481ECFBA749}"/>
          </ac:grpSpMkLst>
        </pc:grpChg>
        <pc:grpChg chg="del">
          <ac:chgData name="RODRIGUES Cintia Sofia" userId="f97d3b9a-8902-4bca-ad04-2fa46a11965b" providerId="ADAL" clId="{AAB0F207-11A9-4867-9596-EDDE155E31DC}" dt="2022-01-20T11:42:20.910" v="8" actId="478"/>
          <ac:grpSpMkLst>
            <pc:docMk/>
            <pc:sldMk cId="2991921876" sldId="447"/>
            <ac:grpSpMk id="44" creationId="{D1AD4C05-BA20-419C-A906-CD39E9793047}"/>
          </ac:grpSpMkLst>
        </pc:grpChg>
        <pc:grpChg chg="del">
          <ac:chgData name="RODRIGUES Cintia Sofia" userId="f97d3b9a-8902-4bca-ad04-2fa46a11965b" providerId="ADAL" clId="{AAB0F207-11A9-4867-9596-EDDE155E31DC}" dt="2022-01-20T11:42:26.332" v="17" actId="478"/>
          <ac:grpSpMkLst>
            <pc:docMk/>
            <pc:sldMk cId="2991921876" sldId="447"/>
            <ac:grpSpMk id="47" creationId="{15128C07-62CB-45B0-AF91-556E26F03E6A}"/>
          </ac:grpSpMkLst>
        </pc:grpChg>
        <pc:grpChg chg="del">
          <ac:chgData name="RODRIGUES Cintia Sofia" userId="f97d3b9a-8902-4bca-ad04-2fa46a11965b" providerId="ADAL" clId="{AAB0F207-11A9-4867-9596-EDDE155E31DC}" dt="2022-01-20T11:42:16.510" v="4" actId="478"/>
          <ac:grpSpMkLst>
            <pc:docMk/>
            <pc:sldMk cId="2991921876" sldId="447"/>
            <ac:grpSpMk id="51" creationId="{4117C389-2B8C-4EBA-BDBA-FCD02CE9E540}"/>
          </ac:grpSpMkLst>
        </pc:grpChg>
        <pc:grpChg chg="del">
          <ac:chgData name="RODRIGUES Cintia Sofia" userId="f97d3b9a-8902-4bca-ad04-2fa46a11965b" providerId="ADAL" clId="{AAB0F207-11A9-4867-9596-EDDE155E31DC}" dt="2022-01-20T11:42:21.980" v="9" actId="478"/>
          <ac:grpSpMkLst>
            <pc:docMk/>
            <pc:sldMk cId="2991921876" sldId="447"/>
            <ac:grpSpMk id="54" creationId="{FAB7C0B3-C5E5-4014-83FA-52F8397AFAF8}"/>
          </ac:grpSpMkLst>
        </pc:grpChg>
        <pc:grpChg chg="del">
          <ac:chgData name="RODRIGUES Cintia Sofia" userId="f97d3b9a-8902-4bca-ad04-2fa46a11965b" providerId="ADAL" clId="{AAB0F207-11A9-4867-9596-EDDE155E31DC}" dt="2022-01-20T11:42:29.422" v="22" actId="478"/>
          <ac:grpSpMkLst>
            <pc:docMk/>
            <pc:sldMk cId="2991921876" sldId="447"/>
            <ac:grpSpMk id="57" creationId="{091244A2-590E-43F3-9A33-00B31DE7C7A1}"/>
          </ac:grpSpMkLst>
        </pc:grpChg>
        <pc:grpChg chg="del">
          <ac:chgData name="RODRIGUES Cintia Sofia" userId="f97d3b9a-8902-4bca-ad04-2fa46a11965b" providerId="ADAL" clId="{AAB0F207-11A9-4867-9596-EDDE155E31DC}" dt="2022-01-20T11:42:15.775" v="3" actId="478"/>
          <ac:grpSpMkLst>
            <pc:docMk/>
            <pc:sldMk cId="2991921876" sldId="447"/>
            <ac:grpSpMk id="61" creationId="{2432E9F5-4C76-46F8-9CED-33C099CAA425}"/>
          </ac:grpSpMkLst>
        </pc:grpChg>
        <pc:grpChg chg="add mod">
          <ac:chgData name="RODRIGUES Cintia Sofia" userId="f97d3b9a-8902-4bca-ad04-2fa46a11965b" providerId="ADAL" clId="{AAB0F207-11A9-4867-9596-EDDE155E31DC}" dt="2022-01-20T16:05:43.170" v="1904" actId="1076"/>
          <ac:grpSpMkLst>
            <pc:docMk/>
            <pc:sldMk cId="2991921876" sldId="447"/>
            <ac:grpSpMk id="66" creationId="{61999896-0083-400D-B485-A2C96711DF59}"/>
          </ac:grpSpMkLst>
        </pc:grpChg>
        <pc:grpChg chg="add del mod">
          <ac:chgData name="RODRIGUES Cintia Sofia" userId="f97d3b9a-8902-4bca-ad04-2fa46a11965b" providerId="ADAL" clId="{AAB0F207-11A9-4867-9596-EDDE155E31DC}" dt="2022-01-20T16:05:45.044" v="1905"/>
          <ac:grpSpMkLst>
            <pc:docMk/>
            <pc:sldMk cId="2991921876" sldId="447"/>
            <ac:grpSpMk id="69" creationId="{A4B63EBB-C122-4933-80CE-4031DFE82E57}"/>
          </ac:grpSpMkLst>
        </pc:grpChg>
        <pc:picChg chg="add mod ord">
          <ac:chgData name="RODRIGUES Cintia Sofia" userId="f97d3b9a-8902-4bca-ad04-2fa46a11965b" providerId="ADAL" clId="{AAB0F207-11A9-4867-9596-EDDE155E31DC}" dt="2022-01-20T14:28:24.002" v="824" actId="1076"/>
          <ac:picMkLst>
            <pc:docMk/>
            <pc:sldMk cId="2991921876" sldId="447"/>
            <ac:picMk id="2" creationId="{8346B4CC-CB33-411B-A9DE-EA249B351539}"/>
          </ac:picMkLst>
        </pc:picChg>
        <pc:picChg chg="add del">
          <ac:chgData name="RODRIGUES Cintia Sofia" userId="f97d3b9a-8902-4bca-ad04-2fa46a11965b" providerId="ADAL" clId="{AAB0F207-11A9-4867-9596-EDDE155E31DC}" dt="2022-01-20T16:05:28.125" v="1899"/>
          <ac:picMkLst>
            <pc:docMk/>
            <pc:sldMk cId="2991921876" sldId="447"/>
            <ac:picMk id="4" creationId="{21A90642-1462-49C3-9372-FF4476DD05E8}"/>
          </ac:picMkLst>
        </pc:picChg>
        <pc:picChg chg="del mod">
          <ac:chgData name="RODRIGUES Cintia Sofia" userId="f97d3b9a-8902-4bca-ad04-2fa46a11965b" providerId="ADAL" clId="{AAB0F207-11A9-4867-9596-EDDE155E31DC}" dt="2022-01-20T11:44:13.246" v="37" actId="478"/>
          <ac:picMkLst>
            <pc:docMk/>
            <pc:sldMk cId="2991921876" sldId="447"/>
            <ac:picMk id="11" creationId="{029C6D80-B517-42EF-A832-53E46BFF1EF5}"/>
          </ac:picMkLst>
        </pc:picChg>
        <pc:picChg chg="del">
          <ac:chgData name="RODRIGUES Cintia Sofia" userId="f97d3b9a-8902-4bca-ad04-2fa46a11965b" providerId="ADAL" clId="{AAB0F207-11A9-4867-9596-EDDE155E31DC}" dt="2022-01-20T11:42:24.668" v="16" actId="478"/>
          <ac:picMkLst>
            <pc:docMk/>
            <pc:sldMk cId="2991921876" sldId="447"/>
            <ac:picMk id="12" creationId="{ED383387-CAF5-4E80-99AD-6992BCF14C49}"/>
          </ac:picMkLst>
        </pc:picChg>
        <pc:picChg chg="del mod">
          <ac:chgData name="RODRIGUES Cintia Sofia" userId="f97d3b9a-8902-4bca-ad04-2fa46a11965b" providerId="ADAL" clId="{AAB0F207-11A9-4867-9596-EDDE155E31DC}" dt="2022-01-20T11:42:24.189" v="15" actId="478"/>
          <ac:picMkLst>
            <pc:docMk/>
            <pc:sldMk cId="2991921876" sldId="447"/>
            <ac:picMk id="14" creationId="{38EFE890-B682-4B87-BC78-F6D99E8393E5}"/>
          </ac:picMkLst>
        </pc:picChg>
        <pc:picChg chg="del">
          <ac:chgData name="RODRIGUES Cintia Sofia" userId="f97d3b9a-8902-4bca-ad04-2fa46a11965b" providerId="ADAL" clId="{AAB0F207-11A9-4867-9596-EDDE155E31DC}" dt="2022-01-20T11:42:23.714" v="13" actId="478"/>
          <ac:picMkLst>
            <pc:docMk/>
            <pc:sldMk cId="2991921876" sldId="447"/>
            <ac:picMk id="15" creationId="{C781E335-B22D-4721-805A-2C21C76F9CFA}"/>
          </ac:picMkLst>
        </pc:picChg>
        <pc:picChg chg="del">
          <ac:chgData name="RODRIGUES Cintia Sofia" userId="f97d3b9a-8902-4bca-ad04-2fa46a11965b" providerId="ADAL" clId="{AAB0F207-11A9-4867-9596-EDDE155E31DC}" dt="2022-01-20T11:42:22.529" v="10" actId="478"/>
          <ac:picMkLst>
            <pc:docMk/>
            <pc:sldMk cId="2991921876" sldId="447"/>
            <ac:picMk id="16" creationId="{8DA90C6E-4ADD-4EB6-B9D9-39D7B71FC700}"/>
          </ac:picMkLst>
        </pc:picChg>
        <pc:picChg chg="del">
          <ac:chgData name="RODRIGUES Cintia Sofia" userId="f97d3b9a-8902-4bca-ad04-2fa46a11965b" providerId="ADAL" clId="{AAB0F207-11A9-4867-9596-EDDE155E31DC}" dt="2022-01-20T11:42:13.340" v="1" actId="478"/>
          <ac:picMkLst>
            <pc:docMk/>
            <pc:sldMk cId="2991921876" sldId="447"/>
            <ac:picMk id="17" creationId="{1A9DD191-C82B-48B5-BAB3-9D05314763DF}"/>
          </ac:picMkLst>
        </pc:picChg>
        <pc:picChg chg="del">
          <ac:chgData name="RODRIGUES Cintia Sofia" userId="f97d3b9a-8902-4bca-ad04-2fa46a11965b" providerId="ADAL" clId="{AAB0F207-11A9-4867-9596-EDDE155E31DC}" dt="2022-01-20T11:42:23.309" v="12" actId="478"/>
          <ac:picMkLst>
            <pc:docMk/>
            <pc:sldMk cId="2991921876" sldId="447"/>
            <ac:picMk id="18" creationId="{CAE6DD33-2CB1-4B46-8E8B-98BFAF974932}"/>
          </ac:picMkLst>
        </pc:picChg>
        <pc:picChg chg="del">
          <ac:chgData name="RODRIGUES Cintia Sofia" userId="f97d3b9a-8902-4bca-ad04-2fa46a11965b" providerId="ADAL" clId="{AAB0F207-11A9-4867-9596-EDDE155E31DC}" dt="2022-01-20T11:42:22.909" v="11" actId="478"/>
          <ac:picMkLst>
            <pc:docMk/>
            <pc:sldMk cId="2991921876" sldId="447"/>
            <ac:picMk id="53" creationId="{168FACAD-71FE-40E7-88AA-6EFD9334EDE6}"/>
          </ac:picMkLst>
        </pc:picChg>
      </pc:sldChg>
      <pc:sldChg chg="addSp delSp modSp add">
        <pc:chgData name="RODRIGUES Cintia Sofia" userId="f97d3b9a-8902-4bca-ad04-2fa46a11965b" providerId="ADAL" clId="{AAB0F207-11A9-4867-9596-EDDE155E31DC}" dt="2022-01-20T17:59:44.778" v="2091" actId="113"/>
        <pc:sldMkLst>
          <pc:docMk/>
          <pc:sldMk cId="1095399909" sldId="448"/>
        </pc:sldMkLst>
        <pc:spChg chg="mod">
          <ac:chgData name="RODRIGUES Cintia Sofia" userId="f97d3b9a-8902-4bca-ad04-2fa46a11965b" providerId="ADAL" clId="{AAB0F207-11A9-4867-9596-EDDE155E31DC}" dt="2022-01-20T11:52:06.831" v="329" actId="1037"/>
          <ac:spMkLst>
            <pc:docMk/>
            <pc:sldMk cId="1095399909" sldId="448"/>
            <ac:spMk id="3" creationId="{6C660518-9536-47CB-A439-B2BF8BF539F3}"/>
          </ac:spMkLst>
        </pc:spChg>
        <pc:spChg chg="mod">
          <ac:chgData name="RODRIGUES Cintia Sofia" userId="f97d3b9a-8902-4bca-ad04-2fa46a11965b" providerId="ADAL" clId="{AAB0F207-11A9-4867-9596-EDDE155E31DC}" dt="2022-01-20T11:54:07.522" v="362" actId="20577"/>
          <ac:spMkLst>
            <pc:docMk/>
            <pc:sldMk cId="1095399909" sldId="448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0T17:59:44.778" v="2091" actId="113"/>
          <ac:spMkLst>
            <pc:docMk/>
            <pc:sldMk cId="1095399909" sldId="448"/>
            <ac:spMk id="65" creationId="{45241969-E040-4898-8049-7BBFB7CA9278}"/>
          </ac:spMkLst>
        </pc:spChg>
        <pc:grpChg chg="add del mod">
          <ac:chgData name="RODRIGUES Cintia Sofia" userId="f97d3b9a-8902-4bca-ad04-2fa46a11965b" providerId="ADAL" clId="{AAB0F207-11A9-4867-9596-EDDE155E31DC}" dt="2022-01-20T17:49:02.021" v="2058" actId="478"/>
          <ac:grpSpMkLst>
            <pc:docMk/>
            <pc:sldMk cId="1095399909" sldId="448"/>
            <ac:grpSpMk id="8" creationId="{9AE3B692-B51B-4B30-8C2D-8CAE2A22EA7C}"/>
          </ac:grpSpMkLst>
        </pc:grpChg>
        <pc:grpChg chg="add">
          <ac:chgData name="RODRIGUES Cintia Sofia" userId="f97d3b9a-8902-4bca-ad04-2fa46a11965b" providerId="ADAL" clId="{AAB0F207-11A9-4867-9596-EDDE155E31DC}" dt="2022-01-20T17:49:02.550" v="2059"/>
          <ac:grpSpMkLst>
            <pc:docMk/>
            <pc:sldMk cId="1095399909" sldId="448"/>
            <ac:grpSpMk id="11" creationId="{769561B4-8F84-4935-8219-6023232AFDBE}"/>
          </ac:grpSpMkLst>
        </pc:grpChg>
        <pc:picChg chg="del">
          <ac:chgData name="RODRIGUES Cintia Sofia" userId="f97d3b9a-8902-4bca-ad04-2fa46a11965b" providerId="ADAL" clId="{AAB0F207-11A9-4867-9596-EDDE155E31DC}" dt="2022-01-20T11:51:33.645" v="321" actId="478"/>
          <ac:picMkLst>
            <pc:docMk/>
            <pc:sldMk cId="1095399909" sldId="448"/>
            <ac:picMk id="2" creationId="{8346B4CC-CB33-411B-A9DE-EA249B351539}"/>
          </ac:picMkLst>
        </pc:picChg>
        <pc:picChg chg="add mod">
          <ac:chgData name="RODRIGUES Cintia Sofia" userId="f97d3b9a-8902-4bca-ad04-2fa46a11965b" providerId="ADAL" clId="{AAB0F207-11A9-4867-9596-EDDE155E31DC}" dt="2022-01-20T14:28:28.230" v="825" actId="1076"/>
          <ac:picMkLst>
            <pc:docMk/>
            <pc:sldMk cId="1095399909" sldId="448"/>
            <ac:picMk id="4" creationId="{ECF5A999-9021-47B8-B844-4BAB2BCFDAEB}"/>
          </ac:picMkLst>
        </pc:picChg>
      </pc:sldChg>
      <pc:sldChg chg="addSp delSp modSp add">
        <pc:chgData name="RODRIGUES Cintia Sofia" userId="f97d3b9a-8902-4bca-ad04-2fa46a11965b" providerId="ADAL" clId="{AAB0F207-11A9-4867-9596-EDDE155E31DC}" dt="2022-01-20T16:06:49.183" v="1919"/>
        <pc:sldMkLst>
          <pc:docMk/>
          <pc:sldMk cId="3855862180" sldId="449"/>
        </pc:sldMkLst>
        <pc:spChg chg="mod">
          <ac:chgData name="RODRIGUES Cintia Sofia" userId="f97d3b9a-8902-4bca-ad04-2fa46a11965b" providerId="ADAL" clId="{AAB0F207-11A9-4867-9596-EDDE155E31DC}" dt="2022-01-20T12:09:05.569" v="644" actId="20577"/>
          <ac:spMkLst>
            <pc:docMk/>
            <pc:sldMk cId="3855862180" sldId="449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0T16:04:20.440" v="1896" actId="20577"/>
          <ac:spMkLst>
            <pc:docMk/>
            <pc:sldMk cId="3855862180" sldId="449"/>
            <ac:spMk id="65" creationId="{45241969-E040-4898-8049-7BBFB7CA9278}"/>
          </ac:spMkLst>
        </pc:spChg>
        <pc:grpChg chg="add del mod">
          <ac:chgData name="RODRIGUES Cintia Sofia" userId="f97d3b9a-8902-4bca-ad04-2fa46a11965b" providerId="ADAL" clId="{AAB0F207-11A9-4867-9596-EDDE155E31DC}" dt="2022-01-20T16:06:49.183" v="1919"/>
          <ac:grpSpMkLst>
            <pc:docMk/>
            <pc:sldMk cId="3855862180" sldId="449"/>
            <ac:grpSpMk id="9" creationId="{3E29C180-3F79-46F0-98D3-ECF8AAFC9ECB}"/>
          </ac:grpSpMkLst>
        </pc:grpChg>
        <pc:grpChg chg="add mod">
          <ac:chgData name="RODRIGUES Cintia Sofia" userId="f97d3b9a-8902-4bca-ad04-2fa46a11965b" providerId="ADAL" clId="{AAB0F207-11A9-4867-9596-EDDE155E31DC}" dt="2022-01-20T16:06:43.989" v="1916" actId="1076"/>
          <ac:grpSpMkLst>
            <pc:docMk/>
            <pc:sldMk cId="3855862180" sldId="449"/>
            <ac:grpSpMk id="12" creationId="{DA21A496-9722-486A-A95E-39620E3D57B2}"/>
          </ac:grpSpMkLst>
        </pc:grpChg>
        <pc:grpChg chg="add del mod">
          <ac:chgData name="RODRIGUES Cintia Sofia" userId="f97d3b9a-8902-4bca-ad04-2fa46a11965b" providerId="ADAL" clId="{AAB0F207-11A9-4867-9596-EDDE155E31DC}" dt="2022-01-20T16:06:49.183" v="1919"/>
          <ac:grpSpMkLst>
            <pc:docMk/>
            <pc:sldMk cId="3855862180" sldId="449"/>
            <ac:grpSpMk id="16" creationId="{DF413085-349B-48D7-B1BE-541306F3B177}"/>
          </ac:grpSpMkLst>
        </pc:grpChg>
        <pc:picChg chg="add del mod">
          <ac:chgData name="RODRIGUES Cintia Sofia" userId="f97d3b9a-8902-4bca-ad04-2fa46a11965b" providerId="ADAL" clId="{AAB0F207-11A9-4867-9596-EDDE155E31DC}" dt="2022-01-20T11:58:45.708" v="428" actId="478"/>
          <ac:picMkLst>
            <pc:docMk/>
            <pc:sldMk cId="3855862180" sldId="449"/>
            <ac:picMk id="2" creationId="{7F640F1C-E89A-4E80-9711-F2E2A31039EB}"/>
          </ac:picMkLst>
        </pc:picChg>
        <pc:picChg chg="del">
          <ac:chgData name="RODRIGUES Cintia Sofia" userId="f97d3b9a-8902-4bca-ad04-2fa46a11965b" providerId="ADAL" clId="{AAB0F207-11A9-4867-9596-EDDE155E31DC}" dt="2022-01-20T11:56:43.987" v="393" actId="478"/>
          <ac:picMkLst>
            <pc:docMk/>
            <pc:sldMk cId="3855862180" sldId="449"/>
            <ac:picMk id="4" creationId="{ECF5A999-9021-47B8-B844-4BAB2BCFDAEB}"/>
          </ac:picMkLst>
        </pc:picChg>
        <pc:picChg chg="add mod">
          <ac:chgData name="RODRIGUES Cintia Sofia" userId="f97d3b9a-8902-4bca-ad04-2fa46a11965b" providerId="ADAL" clId="{AAB0F207-11A9-4867-9596-EDDE155E31DC}" dt="2022-01-20T11:59:04.745" v="432" actId="1076"/>
          <ac:picMkLst>
            <pc:docMk/>
            <pc:sldMk cId="3855862180" sldId="449"/>
            <ac:picMk id="5" creationId="{3FDCBF85-B37B-47F5-8D69-79E2F78A1039}"/>
          </ac:picMkLst>
        </pc:picChg>
      </pc:sldChg>
      <pc:sldChg chg="addSp delSp modSp add">
        <pc:chgData name="RODRIGUES Cintia Sofia" userId="f97d3b9a-8902-4bca-ad04-2fa46a11965b" providerId="ADAL" clId="{AAB0F207-11A9-4867-9596-EDDE155E31DC}" dt="2022-01-21T09:53:10.387" v="2442" actId="20577"/>
        <pc:sldMkLst>
          <pc:docMk/>
          <pc:sldMk cId="3823485023" sldId="450"/>
        </pc:sldMkLst>
        <pc:spChg chg="mod">
          <ac:chgData name="RODRIGUES Cintia Sofia" userId="f97d3b9a-8902-4bca-ad04-2fa46a11965b" providerId="ADAL" clId="{AAB0F207-11A9-4867-9596-EDDE155E31DC}" dt="2022-01-20T12:02:46.665" v="528" actId="20577"/>
          <ac:spMkLst>
            <pc:docMk/>
            <pc:sldMk cId="3823485023" sldId="450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1T09:53:10.387" v="2442" actId="20577"/>
          <ac:spMkLst>
            <pc:docMk/>
            <pc:sldMk cId="3823485023" sldId="450"/>
            <ac:spMk id="65" creationId="{45241969-E040-4898-8049-7BBFB7CA9278}"/>
          </ac:spMkLst>
        </pc:spChg>
        <pc:grpChg chg="add mod">
          <ac:chgData name="RODRIGUES Cintia Sofia" userId="f97d3b9a-8902-4bca-ad04-2fa46a11965b" providerId="ADAL" clId="{AAB0F207-11A9-4867-9596-EDDE155E31DC}" dt="2022-01-20T18:05:48.565" v="2101" actId="1076"/>
          <ac:grpSpMkLst>
            <pc:docMk/>
            <pc:sldMk cId="3823485023" sldId="450"/>
            <ac:grpSpMk id="8" creationId="{3C40D70C-4B26-4313-A121-83078A526030}"/>
          </ac:grpSpMkLst>
        </pc:grpChg>
        <pc:grpChg chg="add mod">
          <ac:chgData name="RODRIGUES Cintia Sofia" userId="f97d3b9a-8902-4bca-ad04-2fa46a11965b" providerId="ADAL" clId="{AAB0F207-11A9-4867-9596-EDDE155E31DC}" dt="2022-01-20T18:05:45.918" v="2100" actId="1076"/>
          <ac:grpSpMkLst>
            <pc:docMk/>
            <pc:sldMk cId="3823485023" sldId="450"/>
            <ac:grpSpMk id="11" creationId="{DFFC0DC7-0D8E-4C62-BDFF-77605D501CD4}"/>
          </ac:grpSpMkLst>
        </pc:grpChg>
        <pc:grpChg chg="add mod">
          <ac:chgData name="RODRIGUES Cintia Sofia" userId="f97d3b9a-8902-4bca-ad04-2fa46a11965b" providerId="ADAL" clId="{AAB0F207-11A9-4867-9596-EDDE155E31DC}" dt="2022-01-20T18:07:23.774" v="2103" actId="1076"/>
          <ac:grpSpMkLst>
            <pc:docMk/>
            <pc:sldMk cId="3823485023" sldId="450"/>
            <ac:grpSpMk id="15" creationId="{B674C817-B3CC-47DB-AF7A-E78435384731}"/>
          </ac:grpSpMkLst>
        </pc:grpChg>
        <pc:picChg chg="del">
          <ac:chgData name="RODRIGUES Cintia Sofia" userId="f97d3b9a-8902-4bca-ad04-2fa46a11965b" providerId="ADAL" clId="{AAB0F207-11A9-4867-9596-EDDE155E31DC}" dt="2022-01-20T11:58:43.036" v="427" actId="478"/>
          <ac:picMkLst>
            <pc:docMk/>
            <pc:sldMk cId="3823485023" sldId="450"/>
            <ac:picMk id="2" creationId="{7F640F1C-E89A-4E80-9711-F2E2A31039EB}"/>
          </ac:picMkLst>
        </pc:picChg>
        <pc:picChg chg="add mod">
          <ac:chgData name="RODRIGUES Cintia Sofia" userId="f97d3b9a-8902-4bca-ad04-2fa46a11965b" providerId="ADAL" clId="{AAB0F207-11A9-4867-9596-EDDE155E31DC}" dt="2022-01-20T12:05:30.125" v="582" actId="14100"/>
          <ac:picMkLst>
            <pc:docMk/>
            <pc:sldMk cId="3823485023" sldId="450"/>
            <ac:picMk id="4" creationId="{08A9D6B8-F049-4F19-BF6C-75646882F6E5}"/>
          </ac:picMkLst>
        </pc:picChg>
      </pc:sldChg>
      <pc:sldChg chg="addSp delSp modSp add">
        <pc:chgData name="RODRIGUES Cintia Sofia" userId="f97d3b9a-8902-4bca-ad04-2fa46a11965b" providerId="ADAL" clId="{AAB0F207-11A9-4867-9596-EDDE155E31DC}" dt="2022-01-20T16:20:23.637" v="2040" actId="20577"/>
        <pc:sldMkLst>
          <pc:docMk/>
          <pc:sldMk cId="3202889864" sldId="451"/>
        </pc:sldMkLst>
        <pc:spChg chg="mod">
          <ac:chgData name="RODRIGUES Cintia Sofia" userId="f97d3b9a-8902-4bca-ad04-2fa46a11965b" providerId="ADAL" clId="{AAB0F207-11A9-4867-9596-EDDE155E31DC}" dt="2022-01-20T12:03:33.404" v="563" actId="5793"/>
          <ac:spMkLst>
            <pc:docMk/>
            <pc:sldMk cId="3202889864" sldId="451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0T16:20:23.637" v="2040" actId="20577"/>
          <ac:spMkLst>
            <pc:docMk/>
            <pc:sldMk cId="3202889864" sldId="451"/>
            <ac:spMk id="65" creationId="{45241969-E040-4898-8049-7BBFB7CA9278}"/>
          </ac:spMkLst>
        </pc:spChg>
        <pc:grpChg chg="add del mod">
          <ac:chgData name="RODRIGUES Cintia Sofia" userId="f97d3b9a-8902-4bca-ad04-2fa46a11965b" providerId="ADAL" clId="{AAB0F207-11A9-4867-9596-EDDE155E31DC}" dt="2022-01-20T16:17:39.635" v="2025" actId="478"/>
          <ac:grpSpMkLst>
            <pc:docMk/>
            <pc:sldMk cId="3202889864" sldId="451"/>
            <ac:grpSpMk id="7" creationId="{7E2A0A2E-6C4A-4CAE-98E3-3C98F036B484}"/>
          </ac:grpSpMkLst>
        </pc:grpChg>
        <pc:grpChg chg="add mod">
          <ac:chgData name="RODRIGUES Cintia Sofia" userId="f97d3b9a-8902-4bca-ad04-2fa46a11965b" providerId="ADAL" clId="{AAB0F207-11A9-4867-9596-EDDE155E31DC}" dt="2022-01-20T16:17:36.144" v="2024" actId="1076"/>
          <ac:grpSpMkLst>
            <pc:docMk/>
            <pc:sldMk cId="3202889864" sldId="451"/>
            <ac:grpSpMk id="10" creationId="{8D3EFE92-FA03-456E-A7A3-E4FAAA0A9EB9}"/>
          </ac:grpSpMkLst>
        </pc:grpChg>
      </pc:sldChg>
      <pc:sldChg chg="addSp delSp modSp add">
        <pc:chgData name="RODRIGUES Cintia Sofia" userId="f97d3b9a-8902-4bca-ad04-2fa46a11965b" providerId="ADAL" clId="{AAB0F207-11A9-4867-9596-EDDE155E31DC}" dt="2022-01-21T10:02:31.737" v="2565" actId="20577"/>
        <pc:sldMkLst>
          <pc:docMk/>
          <pc:sldMk cId="3301349967" sldId="452"/>
        </pc:sldMkLst>
        <pc:spChg chg="mod">
          <ac:chgData name="RODRIGUES Cintia Sofia" userId="f97d3b9a-8902-4bca-ad04-2fa46a11965b" providerId="ADAL" clId="{AAB0F207-11A9-4867-9596-EDDE155E31DC}" dt="2022-01-20T12:03:00.138" v="544" actId="20577"/>
          <ac:spMkLst>
            <pc:docMk/>
            <pc:sldMk cId="3301349967" sldId="452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1T10:02:31.737" v="2565" actId="20577"/>
          <ac:spMkLst>
            <pc:docMk/>
            <pc:sldMk cId="3301349967" sldId="452"/>
            <ac:spMk id="65" creationId="{45241969-E040-4898-8049-7BBFB7CA9278}"/>
          </ac:spMkLst>
        </pc:spChg>
        <pc:grpChg chg="add del">
          <ac:chgData name="RODRIGUES Cintia Sofia" userId="f97d3b9a-8902-4bca-ad04-2fa46a11965b" providerId="ADAL" clId="{AAB0F207-11A9-4867-9596-EDDE155E31DC}" dt="2022-01-20T16:17:26.418" v="2021" actId="478"/>
          <ac:grpSpMkLst>
            <pc:docMk/>
            <pc:sldMk cId="3301349967" sldId="452"/>
            <ac:grpSpMk id="7" creationId="{47BD7FF0-738E-4BA2-AEF8-9A962598E6E0}"/>
          </ac:grpSpMkLst>
        </pc:grpChg>
        <pc:grpChg chg="add mod">
          <ac:chgData name="RODRIGUES Cintia Sofia" userId="f97d3b9a-8902-4bca-ad04-2fa46a11965b" providerId="ADAL" clId="{AAB0F207-11A9-4867-9596-EDDE155E31DC}" dt="2022-01-20T16:17:30.122" v="2022" actId="1076"/>
          <ac:grpSpMkLst>
            <pc:docMk/>
            <pc:sldMk cId="3301349967" sldId="452"/>
            <ac:grpSpMk id="10" creationId="{905B68C0-7D93-4D91-9230-095079D6D902}"/>
          </ac:grpSpMkLst>
        </pc:grpChg>
        <pc:picChg chg="add mod">
          <ac:chgData name="RODRIGUES Cintia Sofia" userId="f97d3b9a-8902-4bca-ad04-2fa46a11965b" providerId="ADAL" clId="{AAB0F207-11A9-4867-9596-EDDE155E31DC}" dt="2022-01-20T12:08:33.099" v="635" actId="1076"/>
          <ac:picMkLst>
            <pc:docMk/>
            <pc:sldMk cId="3301349967" sldId="452"/>
            <ac:picMk id="2" creationId="{96AEF05B-57B0-4205-85F9-6B5D63D99512}"/>
          </ac:picMkLst>
        </pc:picChg>
      </pc:sldChg>
      <pc:sldChg chg="addSp delSp modSp add">
        <pc:chgData name="RODRIGUES Cintia Sofia" userId="f97d3b9a-8902-4bca-ad04-2fa46a11965b" providerId="ADAL" clId="{AAB0F207-11A9-4867-9596-EDDE155E31DC}" dt="2022-01-20T18:12:43.444" v="2248" actId="1076"/>
        <pc:sldMkLst>
          <pc:docMk/>
          <pc:sldMk cId="3122219959" sldId="453"/>
        </pc:sldMkLst>
        <pc:spChg chg="mod">
          <ac:chgData name="RODRIGUES Cintia Sofia" userId="f97d3b9a-8902-4bca-ad04-2fa46a11965b" providerId="ADAL" clId="{AAB0F207-11A9-4867-9596-EDDE155E31DC}" dt="2022-01-20T12:03:43.466" v="566" actId="20577"/>
          <ac:spMkLst>
            <pc:docMk/>
            <pc:sldMk cId="3122219959" sldId="453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0T12:03:52.592" v="571" actId="2710"/>
          <ac:spMkLst>
            <pc:docMk/>
            <pc:sldMk cId="3122219959" sldId="453"/>
            <ac:spMk id="65" creationId="{45241969-E040-4898-8049-7BBFB7CA9278}"/>
          </ac:spMkLst>
        </pc:spChg>
        <pc:grpChg chg="add mod">
          <ac:chgData name="RODRIGUES Cintia Sofia" userId="f97d3b9a-8902-4bca-ad04-2fa46a11965b" providerId="ADAL" clId="{AAB0F207-11A9-4867-9596-EDDE155E31DC}" dt="2022-01-20T18:12:43.444" v="2248" actId="1076"/>
          <ac:grpSpMkLst>
            <pc:docMk/>
            <pc:sldMk cId="3122219959" sldId="453"/>
            <ac:grpSpMk id="9" creationId="{4D716DD0-5A97-4396-B23D-E3A99E7D5860}"/>
          </ac:grpSpMkLst>
        </pc:grpChg>
        <pc:grpChg chg="add del mod">
          <ac:chgData name="RODRIGUES Cintia Sofia" userId="f97d3b9a-8902-4bca-ad04-2fa46a11965b" providerId="ADAL" clId="{AAB0F207-11A9-4867-9596-EDDE155E31DC}" dt="2022-01-20T18:12:37.392" v="2247" actId="478"/>
          <ac:grpSpMkLst>
            <pc:docMk/>
            <pc:sldMk cId="3122219959" sldId="453"/>
            <ac:grpSpMk id="12" creationId="{DD840474-C107-419E-B9B1-5A073E11250A}"/>
          </ac:grpSpMkLst>
        </pc:grpChg>
        <pc:picChg chg="del">
          <ac:chgData name="RODRIGUES Cintia Sofia" userId="f97d3b9a-8902-4bca-ad04-2fa46a11965b" providerId="ADAL" clId="{AAB0F207-11A9-4867-9596-EDDE155E31DC}" dt="2022-01-20T12:04:06.347" v="575" actId="478"/>
          <ac:picMkLst>
            <pc:docMk/>
            <pc:sldMk cId="3122219959" sldId="453"/>
            <ac:picMk id="2" creationId="{7F640F1C-E89A-4E80-9711-F2E2A31039EB}"/>
          </ac:picMkLst>
        </pc:picChg>
        <pc:picChg chg="add mod">
          <ac:chgData name="RODRIGUES Cintia Sofia" userId="f97d3b9a-8902-4bca-ad04-2fa46a11965b" providerId="ADAL" clId="{AAB0F207-11A9-4867-9596-EDDE155E31DC}" dt="2022-01-20T12:04:31.518" v="577" actId="1076"/>
          <ac:picMkLst>
            <pc:docMk/>
            <pc:sldMk cId="3122219959" sldId="453"/>
            <ac:picMk id="4" creationId="{A605E0E8-32F0-4BC4-B01C-1F8AC0C0B9EE}"/>
          </ac:picMkLst>
        </pc:picChg>
        <pc:picChg chg="add mod">
          <ac:chgData name="RODRIGUES Cintia Sofia" userId="f97d3b9a-8902-4bca-ad04-2fa46a11965b" providerId="ADAL" clId="{AAB0F207-11A9-4867-9596-EDDE155E31DC}" dt="2022-01-20T12:04:46.847" v="579" actId="1076"/>
          <ac:picMkLst>
            <pc:docMk/>
            <pc:sldMk cId="3122219959" sldId="453"/>
            <ac:picMk id="5" creationId="{473005D1-5336-4430-9AC3-1416FA08A6BE}"/>
          </ac:picMkLst>
        </pc:picChg>
      </pc:sldChg>
      <pc:sldChg chg="addSp delSp modSp add">
        <pc:chgData name="RODRIGUES Cintia Sofia" userId="f97d3b9a-8902-4bca-ad04-2fa46a11965b" providerId="ADAL" clId="{AAB0F207-11A9-4867-9596-EDDE155E31DC}" dt="2022-01-21T10:04:51.591" v="2605" actId="113"/>
        <pc:sldMkLst>
          <pc:docMk/>
          <pc:sldMk cId="1999533600" sldId="454"/>
        </pc:sldMkLst>
        <pc:spChg chg="mod">
          <ac:chgData name="RODRIGUES Cintia Sofia" userId="f97d3b9a-8902-4bca-ad04-2fa46a11965b" providerId="ADAL" clId="{AAB0F207-11A9-4867-9596-EDDE155E31DC}" dt="2022-01-20T12:05:56.575" v="593" actId="20577"/>
          <ac:spMkLst>
            <pc:docMk/>
            <pc:sldMk cId="1999533600" sldId="454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1T10:04:51.591" v="2605" actId="113"/>
          <ac:spMkLst>
            <pc:docMk/>
            <pc:sldMk cId="1999533600" sldId="454"/>
            <ac:spMk id="65" creationId="{45241969-E040-4898-8049-7BBFB7CA9278}"/>
          </ac:spMkLst>
        </pc:spChg>
        <pc:grpChg chg="add mod">
          <ac:chgData name="RODRIGUES Cintia Sofia" userId="f97d3b9a-8902-4bca-ad04-2fa46a11965b" providerId="ADAL" clId="{AAB0F207-11A9-4867-9596-EDDE155E31DC}" dt="2022-01-21T09:59:11.105" v="2515" actId="1076"/>
          <ac:grpSpMkLst>
            <pc:docMk/>
            <pc:sldMk cId="1999533600" sldId="454"/>
            <ac:grpSpMk id="9" creationId="{149AEC4C-8A09-41D8-988D-158931CFED89}"/>
          </ac:grpSpMkLst>
        </pc:grpChg>
        <pc:grpChg chg="add del mod">
          <ac:chgData name="RODRIGUES Cintia Sofia" userId="f97d3b9a-8902-4bca-ad04-2fa46a11965b" providerId="ADAL" clId="{AAB0F207-11A9-4867-9596-EDDE155E31DC}" dt="2022-01-21T09:53:51.477" v="2443" actId="478"/>
          <ac:grpSpMkLst>
            <pc:docMk/>
            <pc:sldMk cId="1999533600" sldId="454"/>
            <ac:grpSpMk id="12" creationId="{A7D579E3-19E3-44C5-95C7-B5F6912D5188}"/>
          </ac:grpSpMkLst>
        </pc:grpChg>
        <pc:picChg chg="add mod">
          <ac:chgData name="RODRIGUES Cintia Sofia" userId="f97d3b9a-8902-4bca-ad04-2fa46a11965b" providerId="ADAL" clId="{AAB0F207-11A9-4867-9596-EDDE155E31DC}" dt="2022-01-20T12:12:35.406" v="669" actId="1076"/>
          <ac:picMkLst>
            <pc:docMk/>
            <pc:sldMk cId="1999533600" sldId="454"/>
            <ac:picMk id="2" creationId="{EA9A07A2-2CD1-4ADA-80EE-3BCA42E8667E}"/>
          </ac:picMkLst>
        </pc:picChg>
        <pc:picChg chg="del">
          <ac:chgData name="RODRIGUES Cintia Sofia" userId="f97d3b9a-8902-4bca-ad04-2fa46a11965b" providerId="ADAL" clId="{AAB0F207-11A9-4867-9596-EDDE155E31DC}" dt="2022-01-20T12:11:34.866" v="662" actId="478"/>
          <ac:picMkLst>
            <pc:docMk/>
            <pc:sldMk cId="1999533600" sldId="454"/>
            <ac:picMk id="4" creationId="{08A9D6B8-F049-4F19-BF6C-75646882F6E5}"/>
          </ac:picMkLst>
        </pc:picChg>
        <pc:picChg chg="add mod">
          <ac:chgData name="RODRIGUES Cintia Sofia" userId="f97d3b9a-8902-4bca-ad04-2fa46a11965b" providerId="ADAL" clId="{AAB0F207-11A9-4867-9596-EDDE155E31DC}" dt="2022-01-20T12:12:45.193" v="670" actId="1076"/>
          <ac:picMkLst>
            <pc:docMk/>
            <pc:sldMk cId="1999533600" sldId="454"/>
            <ac:picMk id="5" creationId="{4DE879E4-A85E-4055-950C-E598F20D3309}"/>
          </ac:picMkLst>
        </pc:picChg>
      </pc:sldChg>
      <pc:sldChg chg="addSp delSp modSp add">
        <pc:chgData name="RODRIGUES Cintia Sofia" userId="f97d3b9a-8902-4bca-ad04-2fa46a11965b" providerId="ADAL" clId="{AAB0F207-11A9-4867-9596-EDDE155E31DC}" dt="2022-01-21T14:43:16.901" v="2714" actId="1076"/>
        <pc:sldMkLst>
          <pc:docMk/>
          <pc:sldMk cId="1836391609" sldId="455"/>
        </pc:sldMkLst>
        <pc:spChg chg="mod">
          <ac:chgData name="RODRIGUES Cintia Sofia" userId="f97d3b9a-8902-4bca-ad04-2fa46a11965b" providerId="ADAL" clId="{AAB0F207-11A9-4867-9596-EDDE155E31DC}" dt="2022-01-20T12:08:12.450" v="632" actId="20577"/>
          <ac:spMkLst>
            <pc:docMk/>
            <pc:sldMk cId="1836391609" sldId="455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0T16:00:57.498" v="1870" actId="113"/>
          <ac:spMkLst>
            <pc:docMk/>
            <pc:sldMk cId="1836391609" sldId="455"/>
            <ac:spMk id="65" creationId="{45241969-E040-4898-8049-7BBFB7CA9278}"/>
          </ac:spMkLst>
        </pc:spChg>
        <pc:grpChg chg="add del">
          <ac:chgData name="RODRIGUES Cintia Sofia" userId="f97d3b9a-8902-4bca-ad04-2fa46a11965b" providerId="ADAL" clId="{AAB0F207-11A9-4867-9596-EDDE155E31DC}" dt="2022-01-20T16:26:11.880" v="2045" actId="478"/>
          <ac:grpSpMkLst>
            <pc:docMk/>
            <pc:sldMk cId="1836391609" sldId="455"/>
            <ac:grpSpMk id="9" creationId="{CF79A187-83E0-4613-917D-1C6CE171EF68}"/>
          </ac:grpSpMkLst>
        </pc:grpChg>
        <pc:grpChg chg="add del mod">
          <ac:chgData name="RODRIGUES Cintia Sofia" userId="f97d3b9a-8902-4bca-ad04-2fa46a11965b" providerId="ADAL" clId="{AAB0F207-11A9-4867-9596-EDDE155E31DC}" dt="2022-01-20T16:26:39.876" v="2048" actId="478"/>
          <ac:grpSpMkLst>
            <pc:docMk/>
            <pc:sldMk cId="1836391609" sldId="455"/>
            <ac:grpSpMk id="12" creationId="{79835698-AFF3-47AB-BB18-777912CFE33D}"/>
          </ac:grpSpMkLst>
        </pc:grpChg>
        <pc:grpChg chg="add mod">
          <ac:chgData name="RODRIGUES Cintia Sofia" userId="f97d3b9a-8902-4bca-ad04-2fa46a11965b" providerId="ADAL" clId="{AAB0F207-11A9-4867-9596-EDDE155E31DC}" dt="2022-01-21T14:43:16.901" v="2714" actId="1076"/>
          <ac:grpSpMkLst>
            <pc:docMk/>
            <pc:sldMk cId="1836391609" sldId="455"/>
            <ac:grpSpMk id="16" creationId="{483B1592-A1F8-48D0-8A31-AC129C9C8F51}"/>
          </ac:grpSpMkLst>
        </pc:grpChg>
        <pc:grpChg chg="add del mod">
          <ac:chgData name="RODRIGUES Cintia Sofia" userId="f97d3b9a-8902-4bca-ad04-2fa46a11965b" providerId="ADAL" clId="{AAB0F207-11A9-4867-9596-EDDE155E31DC}" dt="2022-01-21T14:43:14.120" v="2713" actId="478"/>
          <ac:grpSpMkLst>
            <pc:docMk/>
            <pc:sldMk cId="1836391609" sldId="455"/>
            <ac:grpSpMk id="19" creationId="{46D43C14-DAD1-4EBE-8729-3D7DD78900C5}"/>
          </ac:grpSpMkLst>
        </pc:grpChg>
        <pc:picChg chg="add mod modCrop">
          <ac:chgData name="RODRIGUES Cintia Sofia" userId="f97d3b9a-8902-4bca-ad04-2fa46a11965b" providerId="ADAL" clId="{AAB0F207-11A9-4867-9596-EDDE155E31DC}" dt="2022-01-20T12:07:41.623" v="617" actId="14100"/>
          <ac:picMkLst>
            <pc:docMk/>
            <pc:sldMk cId="1836391609" sldId="455"/>
            <ac:picMk id="2" creationId="{D40E8087-98E3-452D-9907-F1C28199757E}"/>
          </ac:picMkLst>
        </pc:picChg>
        <pc:picChg chg="del">
          <ac:chgData name="RODRIGUES Cintia Sofia" userId="f97d3b9a-8902-4bca-ad04-2fa46a11965b" providerId="ADAL" clId="{AAB0F207-11A9-4867-9596-EDDE155E31DC}" dt="2022-01-20T12:06:37.183" v="612" actId="478"/>
          <ac:picMkLst>
            <pc:docMk/>
            <pc:sldMk cId="1836391609" sldId="455"/>
            <ac:picMk id="4" creationId="{A605E0E8-32F0-4BC4-B01C-1F8AC0C0B9EE}"/>
          </ac:picMkLst>
        </pc:picChg>
        <pc:picChg chg="del">
          <ac:chgData name="RODRIGUES Cintia Sofia" userId="f97d3b9a-8902-4bca-ad04-2fa46a11965b" providerId="ADAL" clId="{AAB0F207-11A9-4867-9596-EDDE155E31DC}" dt="2022-01-20T12:06:37.694" v="613" actId="478"/>
          <ac:picMkLst>
            <pc:docMk/>
            <pc:sldMk cId="1836391609" sldId="455"/>
            <ac:picMk id="5" creationId="{473005D1-5336-4430-9AC3-1416FA08A6BE}"/>
          </ac:picMkLst>
        </pc:picChg>
      </pc:sldChg>
      <pc:sldChg chg="addSp delSp modSp add">
        <pc:chgData name="RODRIGUES Cintia Sofia" userId="f97d3b9a-8902-4bca-ad04-2fa46a11965b" providerId="ADAL" clId="{AAB0F207-11A9-4867-9596-EDDE155E31DC}" dt="2022-01-20T18:02:09.690" v="2099" actId="20577"/>
        <pc:sldMkLst>
          <pc:docMk/>
          <pc:sldMk cId="1189320998" sldId="456"/>
        </pc:sldMkLst>
        <pc:spChg chg="mod">
          <ac:chgData name="RODRIGUES Cintia Sofia" userId="f97d3b9a-8902-4bca-ad04-2fa46a11965b" providerId="ADAL" clId="{AAB0F207-11A9-4867-9596-EDDE155E31DC}" dt="2022-01-20T18:01:50.895" v="2096" actId="1076"/>
          <ac:spMkLst>
            <pc:docMk/>
            <pc:sldMk cId="1189320998" sldId="456"/>
            <ac:spMk id="9" creationId="{C4E71F32-820D-4779-A479-7D7FC5DE36FC}"/>
          </ac:spMkLst>
        </pc:spChg>
        <pc:spChg chg="del topLvl">
          <ac:chgData name="RODRIGUES Cintia Sofia" userId="f97d3b9a-8902-4bca-ad04-2fa46a11965b" providerId="ADAL" clId="{AAB0F207-11A9-4867-9596-EDDE155E31DC}" dt="2022-01-20T18:01:36.974" v="2092" actId="478"/>
          <ac:spMkLst>
            <pc:docMk/>
            <pc:sldMk cId="1189320998" sldId="456"/>
            <ac:spMk id="12" creationId="{C32EEBC2-91C4-4B01-87AA-91FA2FAB4091}"/>
          </ac:spMkLst>
        </pc:spChg>
        <pc:spChg chg="mod">
          <ac:chgData name="RODRIGUES Cintia Sofia" userId="f97d3b9a-8902-4bca-ad04-2fa46a11965b" providerId="ADAL" clId="{AAB0F207-11A9-4867-9596-EDDE155E31DC}" dt="2022-01-20T12:09:10.641" v="647" actId="20577"/>
          <ac:spMkLst>
            <pc:docMk/>
            <pc:sldMk cId="1189320998" sldId="456"/>
            <ac:spMk id="13" creationId="{2829EE64-FC93-3549-8479-083979563773}"/>
          </ac:spMkLst>
        </pc:spChg>
        <pc:spChg chg="del topLvl">
          <ac:chgData name="RODRIGUES Cintia Sofia" userId="f97d3b9a-8902-4bca-ad04-2fa46a11965b" providerId="ADAL" clId="{AAB0F207-11A9-4867-9596-EDDE155E31DC}" dt="2022-01-20T18:01:42.024" v="2094" actId="478"/>
          <ac:spMkLst>
            <pc:docMk/>
            <pc:sldMk cId="1189320998" sldId="456"/>
            <ac:spMk id="14" creationId="{CDF726DD-9A04-4A1A-9DC9-06AD25F4EA2D}"/>
          </ac:spMkLst>
        </pc:spChg>
        <pc:spChg chg="mod">
          <ac:chgData name="RODRIGUES Cintia Sofia" userId="f97d3b9a-8902-4bca-ad04-2fa46a11965b" providerId="ADAL" clId="{AAB0F207-11A9-4867-9596-EDDE155E31DC}" dt="2022-01-20T18:02:09.690" v="2099" actId="20577"/>
          <ac:spMkLst>
            <pc:docMk/>
            <pc:sldMk cId="1189320998" sldId="456"/>
            <ac:spMk id="65" creationId="{45241969-E040-4898-8049-7BBFB7CA9278}"/>
          </ac:spMkLst>
        </pc:spChg>
        <pc:grpChg chg="add mod">
          <ac:chgData name="RODRIGUES Cintia Sofia" userId="f97d3b9a-8902-4bca-ad04-2fa46a11965b" providerId="ADAL" clId="{AAB0F207-11A9-4867-9596-EDDE155E31DC}" dt="2022-01-20T18:01:40.170" v="2093" actId="1076"/>
          <ac:grpSpMkLst>
            <pc:docMk/>
            <pc:sldMk cId="1189320998" sldId="456"/>
            <ac:grpSpMk id="8" creationId="{677AA191-AAEB-4823-A67E-B1F44DA2572E}"/>
          </ac:grpSpMkLst>
        </pc:grpChg>
        <pc:grpChg chg="add del mod">
          <ac:chgData name="RODRIGUES Cintia Sofia" userId="f97d3b9a-8902-4bca-ad04-2fa46a11965b" providerId="ADAL" clId="{AAB0F207-11A9-4867-9596-EDDE155E31DC}" dt="2022-01-20T18:01:36.974" v="2092" actId="478"/>
          <ac:grpSpMkLst>
            <pc:docMk/>
            <pc:sldMk cId="1189320998" sldId="456"/>
            <ac:grpSpMk id="11" creationId="{12FCF3D2-2F6E-459F-A666-7B4E86CD63F7}"/>
          </ac:grpSpMkLst>
        </pc:grpChg>
        <pc:picChg chg="add mod modCrop">
          <ac:chgData name="RODRIGUES Cintia Sofia" userId="f97d3b9a-8902-4bca-ad04-2fa46a11965b" providerId="ADAL" clId="{AAB0F207-11A9-4867-9596-EDDE155E31DC}" dt="2022-01-20T12:10:34.841" v="661" actId="14100"/>
          <ac:picMkLst>
            <pc:docMk/>
            <pc:sldMk cId="1189320998" sldId="456"/>
            <ac:picMk id="2" creationId="{D7F7098F-B437-4B36-A823-96EDEC5E5EB7}"/>
          </ac:picMkLst>
        </pc:picChg>
        <pc:picChg chg="del">
          <ac:chgData name="RODRIGUES Cintia Sofia" userId="f97d3b9a-8902-4bca-ad04-2fa46a11965b" providerId="ADAL" clId="{AAB0F207-11A9-4867-9596-EDDE155E31DC}" dt="2022-01-20T12:09:23.649" v="654" actId="478"/>
          <ac:picMkLst>
            <pc:docMk/>
            <pc:sldMk cId="1189320998" sldId="456"/>
            <ac:picMk id="5" creationId="{3FDCBF85-B37B-47F5-8D69-79E2F78A1039}"/>
          </ac:picMkLst>
        </pc:picChg>
      </pc:sldChg>
      <pc:sldChg chg="modSp add del">
        <pc:chgData name="RODRIGUES Cintia Sofia" userId="f97d3b9a-8902-4bca-ad04-2fa46a11965b" providerId="ADAL" clId="{AAB0F207-11A9-4867-9596-EDDE155E31DC}" dt="2022-01-20T12:08:13.559" v="633" actId="2696"/>
        <pc:sldMkLst>
          <pc:docMk/>
          <pc:sldMk cId="2353877377" sldId="456"/>
        </pc:sldMkLst>
        <pc:spChg chg="mod">
          <ac:chgData name="RODRIGUES Cintia Sofia" userId="f97d3b9a-8902-4bca-ad04-2fa46a11965b" providerId="ADAL" clId="{AAB0F207-11A9-4867-9596-EDDE155E31DC}" dt="2022-01-20T12:07:56.592" v="627" actId="20577"/>
          <ac:spMkLst>
            <pc:docMk/>
            <pc:sldMk cId="2353877377" sldId="456"/>
            <ac:spMk id="13" creationId="{2829EE64-FC93-3549-8479-083979563773}"/>
          </ac:spMkLst>
        </pc:spChg>
      </pc:sldChg>
      <pc:sldChg chg="modSp add">
        <pc:chgData name="RODRIGUES Cintia Sofia" userId="f97d3b9a-8902-4bca-ad04-2fa46a11965b" providerId="ADAL" clId="{AAB0F207-11A9-4867-9596-EDDE155E31DC}" dt="2022-01-21T18:08:18.278" v="2915" actId="20577"/>
        <pc:sldMkLst>
          <pc:docMk/>
          <pc:sldMk cId="3231353386" sldId="457"/>
        </pc:sldMkLst>
        <pc:spChg chg="mod">
          <ac:chgData name="RODRIGUES Cintia Sofia" userId="f97d3b9a-8902-4bca-ad04-2fa46a11965b" providerId="ADAL" clId="{AAB0F207-11A9-4867-9596-EDDE155E31DC}" dt="2022-01-21T18:08:18.278" v="2915" actId="20577"/>
          <ac:spMkLst>
            <pc:docMk/>
            <pc:sldMk cId="3231353386" sldId="457"/>
            <ac:spMk id="5" creationId="{B7FD44CF-312F-41E6-8234-66B33014DD4D}"/>
          </ac:spMkLst>
        </pc:spChg>
      </pc:sldChg>
      <pc:sldChg chg="addSp delSp modSp add">
        <pc:chgData name="RODRIGUES Cintia Sofia" userId="f97d3b9a-8902-4bca-ad04-2fa46a11965b" providerId="ADAL" clId="{AAB0F207-11A9-4867-9596-EDDE155E31DC}" dt="2022-01-20T14:55:42.251" v="1320" actId="14100"/>
        <pc:sldMkLst>
          <pc:docMk/>
          <pc:sldMk cId="2199556200" sldId="458"/>
        </pc:sldMkLst>
        <pc:spChg chg="add mod">
          <ac:chgData name="RODRIGUES Cintia Sofia" userId="f97d3b9a-8902-4bca-ad04-2fa46a11965b" providerId="ADAL" clId="{AAB0F207-11A9-4867-9596-EDDE155E31DC}" dt="2022-01-20T14:50:04.356" v="1135" actId="1076"/>
          <ac:spMkLst>
            <pc:docMk/>
            <pc:sldMk cId="2199556200" sldId="458"/>
            <ac:spMk id="3" creationId="{8AD4898C-02FF-4D4C-BA25-3503F0B88EBF}"/>
          </ac:spMkLst>
        </pc:spChg>
        <pc:spChg chg="add mod">
          <ac:chgData name="RODRIGUES Cintia Sofia" userId="f97d3b9a-8902-4bca-ad04-2fa46a11965b" providerId="ADAL" clId="{AAB0F207-11A9-4867-9596-EDDE155E31DC}" dt="2022-01-20T14:50:04.356" v="1135" actId="1076"/>
          <ac:spMkLst>
            <pc:docMk/>
            <pc:sldMk cId="2199556200" sldId="458"/>
            <ac:spMk id="6" creationId="{532094EC-EBC5-4BE6-9417-168B6759689A}"/>
          </ac:spMkLst>
        </pc:spChg>
        <pc:spChg chg="add mod">
          <ac:chgData name="RODRIGUES Cintia Sofia" userId="f97d3b9a-8902-4bca-ad04-2fa46a11965b" providerId="ADAL" clId="{AAB0F207-11A9-4867-9596-EDDE155E31DC}" dt="2022-01-20T14:50:04.356" v="1135" actId="1076"/>
          <ac:spMkLst>
            <pc:docMk/>
            <pc:sldMk cId="2199556200" sldId="458"/>
            <ac:spMk id="7" creationId="{66507413-CDF9-4E12-AC3E-1D422B8435F0}"/>
          </ac:spMkLst>
        </pc:spChg>
        <pc:spChg chg="add del">
          <ac:chgData name="RODRIGUES Cintia Sofia" userId="f97d3b9a-8902-4bca-ad04-2fa46a11965b" providerId="ADAL" clId="{AAB0F207-11A9-4867-9596-EDDE155E31DC}" dt="2022-01-20T14:31:37.785" v="922"/>
          <ac:spMkLst>
            <pc:docMk/>
            <pc:sldMk cId="2199556200" sldId="458"/>
            <ac:spMk id="8" creationId="{98DFDF57-281E-4319-B623-AB6C8682202D}"/>
          </ac:spMkLst>
        </pc:spChg>
        <pc:spChg chg="add del">
          <ac:chgData name="RODRIGUES Cintia Sofia" userId="f97d3b9a-8902-4bca-ad04-2fa46a11965b" providerId="ADAL" clId="{AAB0F207-11A9-4867-9596-EDDE155E31DC}" dt="2022-01-20T14:31:43.193" v="924" actId="478"/>
          <ac:spMkLst>
            <pc:docMk/>
            <pc:sldMk cId="2199556200" sldId="458"/>
            <ac:spMk id="9" creationId="{80B4DDB8-0DDA-42D3-B75B-FC1FB61A1D74}"/>
          </ac:spMkLst>
        </pc:spChg>
        <pc:spChg chg="add mod">
          <ac:chgData name="RODRIGUES Cintia Sofia" userId="f97d3b9a-8902-4bca-ad04-2fa46a11965b" providerId="ADAL" clId="{AAB0F207-11A9-4867-9596-EDDE155E31DC}" dt="2022-01-20T14:50:04.356" v="1135" actId="1076"/>
          <ac:spMkLst>
            <pc:docMk/>
            <pc:sldMk cId="2199556200" sldId="458"/>
            <ac:spMk id="10" creationId="{7F2BC97D-7423-41B3-AE37-BF56C38D5BEF}"/>
          </ac:spMkLst>
        </pc:spChg>
        <pc:spChg chg="add mod">
          <ac:chgData name="RODRIGUES Cintia Sofia" userId="f97d3b9a-8902-4bca-ad04-2fa46a11965b" providerId="ADAL" clId="{AAB0F207-11A9-4867-9596-EDDE155E31DC}" dt="2022-01-20T14:50:04.356" v="1135" actId="1076"/>
          <ac:spMkLst>
            <pc:docMk/>
            <pc:sldMk cId="2199556200" sldId="458"/>
            <ac:spMk id="15" creationId="{D0EF2634-BFF5-417B-A342-B9D595F076E4}"/>
          </ac:spMkLst>
        </pc:spChg>
        <pc:spChg chg="add mod">
          <ac:chgData name="RODRIGUES Cintia Sofia" userId="f97d3b9a-8902-4bca-ad04-2fa46a11965b" providerId="ADAL" clId="{AAB0F207-11A9-4867-9596-EDDE155E31DC}" dt="2022-01-20T14:55:42.251" v="1320" actId="14100"/>
          <ac:spMkLst>
            <pc:docMk/>
            <pc:sldMk cId="2199556200" sldId="458"/>
            <ac:spMk id="16" creationId="{9F50B645-2246-47D2-9194-BF4580CF6E2E}"/>
          </ac:spMkLst>
        </pc:spChg>
        <pc:spChg chg="mod">
          <ac:chgData name="RODRIGUES Cintia Sofia" userId="f97d3b9a-8902-4bca-ad04-2fa46a11965b" providerId="ADAL" clId="{AAB0F207-11A9-4867-9596-EDDE155E31DC}" dt="2022-01-20T14:50:04.356" v="1135" actId="1076"/>
          <ac:spMkLst>
            <pc:docMk/>
            <pc:sldMk cId="2199556200" sldId="458"/>
            <ac:spMk id="31" creationId="{E8D73D0A-E0F5-4BAC-893B-6E9BE301AACD}"/>
          </ac:spMkLst>
        </pc:spChg>
        <pc:picChg chg="del">
          <ac:chgData name="RODRIGUES Cintia Sofia" userId="f97d3b9a-8902-4bca-ad04-2fa46a11965b" providerId="ADAL" clId="{AAB0F207-11A9-4867-9596-EDDE155E31DC}" dt="2022-01-20T14:28:47.690" v="827" actId="478"/>
          <ac:picMkLst>
            <pc:docMk/>
            <pc:sldMk cId="2199556200" sldId="458"/>
            <ac:picMk id="2" creationId="{C31349AB-D30E-448C-8087-ECC2567FECED}"/>
          </ac:picMkLst>
        </pc:picChg>
        <pc:cxnChg chg="add mod">
          <ac:chgData name="RODRIGUES Cintia Sofia" userId="f97d3b9a-8902-4bca-ad04-2fa46a11965b" providerId="ADAL" clId="{AAB0F207-11A9-4867-9596-EDDE155E31DC}" dt="2022-01-20T14:50:04.356" v="1135" actId="1076"/>
          <ac:cxnSpMkLst>
            <pc:docMk/>
            <pc:sldMk cId="2199556200" sldId="458"/>
            <ac:cxnSpMk id="5" creationId="{6428A676-8433-4177-B1FF-8A9D4EF26E48}"/>
          </ac:cxnSpMkLst>
        </pc:cxnChg>
        <pc:cxnChg chg="add mod">
          <ac:chgData name="RODRIGUES Cintia Sofia" userId="f97d3b9a-8902-4bca-ad04-2fa46a11965b" providerId="ADAL" clId="{AAB0F207-11A9-4867-9596-EDDE155E31DC}" dt="2022-01-20T14:50:04.356" v="1135" actId="1076"/>
          <ac:cxnSpMkLst>
            <pc:docMk/>
            <pc:sldMk cId="2199556200" sldId="458"/>
            <ac:cxnSpMk id="12" creationId="{81A42F49-6B63-4485-83DD-B018CA8D8BC9}"/>
          </ac:cxnSpMkLst>
        </pc:cxnChg>
      </pc:sldChg>
      <pc:sldChg chg="add">
        <pc:chgData name="RODRIGUES Cintia Sofia" userId="f97d3b9a-8902-4bca-ad04-2fa46a11965b" providerId="ADAL" clId="{AAB0F207-11A9-4867-9596-EDDE155E31DC}" dt="2022-01-20T14:59:26.943" v="1540"/>
        <pc:sldMkLst>
          <pc:docMk/>
          <pc:sldMk cId="922723674" sldId="459"/>
        </pc:sldMkLst>
      </pc:sldChg>
      <pc:sldChg chg="addSp delSp modSp add del">
        <pc:chgData name="RODRIGUES Cintia Sofia" userId="f97d3b9a-8902-4bca-ad04-2fa46a11965b" providerId="ADAL" clId="{AAB0F207-11A9-4867-9596-EDDE155E31DC}" dt="2022-01-20T14:55:00.480" v="1313" actId="2696"/>
        <pc:sldMkLst>
          <pc:docMk/>
          <pc:sldMk cId="3471126058" sldId="459"/>
        </pc:sldMkLst>
        <pc:spChg chg="del">
          <ac:chgData name="RODRIGUES Cintia Sofia" userId="f97d3b9a-8902-4bca-ad04-2fa46a11965b" providerId="ADAL" clId="{AAB0F207-11A9-4867-9596-EDDE155E31DC}" dt="2022-01-20T14:33:15.161" v="1018" actId="478"/>
          <ac:spMkLst>
            <pc:docMk/>
            <pc:sldMk cId="3471126058" sldId="459"/>
            <ac:spMk id="2" creationId="{B19D3E92-C5FB-4C6D-A67B-921423E6101B}"/>
          </ac:spMkLst>
        </pc:spChg>
        <pc:spChg chg="del">
          <ac:chgData name="RODRIGUES Cintia Sofia" userId="f97d3b9a-8902-4bca-ad04-2fa46a11965b" providerId="ADAL" clId="{AAB0F207-11A9-4867-9596-EDDE155E31DC}" dt="2022-01-20T14:33:33.625" v="1026" actId="478"/>
          <ac:spMkLst>
            <pc:docMk/>
            <pc:sldMk cId="3471126058" sldId="459"/>
            <ac:spMk id="4" creationId="{9A59588A-8494-4292-8F20-D474891C4220}"/>
          </ac:spMkLst>
        </pc:spChg>
        <pc:spChg chg="del">
          <ac:chgData name="RODRIGUES Cintia Sofia" userId="f97d3b9a-8902-4bca-ad04-2fa46a11965b" providerId="ADAL" clId="{AAB0F207-11A9-4867-9596-EDDE155E31DC}" dt="2022-01-20T14:33:31.571" v="1025" actId="478"/>
          <ac:spMkLst>
            <pc:docMk/>
            <pc:sldMk cId="3471126058" sldId="459"/>
            <ac:spMk id="5" creationId="{8D3CF9F2-0DDE-4C06-8223-39C5EA183474}"/>
          </ac:spMkLst>
        </pc:spChg>
        <pc:spChg chg="del">
          <ac:chgData name="RODRIGUES Cintia Sofia" userId="f97d3b9a-8902-4bca-ad04-2fa46a11965b" providerId="ADAL" clId="{AAB0F207-11A9-4867-9596-EDDE155E31DC}" dt="2022-01-20T14:33:16.376" v="1019" actId="478"/>
          <ac:spMkLst>
            <pc:docMk/>
            <pc:sldMk cId="3471126058" sldId="459"/>
            <ac:spMk id="6" creationId="{41C330CF-6169-4445-93CC-70B317373B23}"/>
          </ac:spMkLst>
        </pc:spChg>
        <pc:spChg chg="del">
          <ac:chgData name="RODRIGUES Cintia Sofia" userId="f97d3b9a-8902-4bca-ad04-2fa46a11965b" providerId="ADAL" clId="{AAB0F207-11A9-4867-9596-EDDE155E31DC}" dt="2022-01-20T14:33:16.926" v="1020" actId="478"/>
          <ac:spMkLst>
            <pc:docMk/>
            <pc:sldMk cId="3471126058" sldId="459"/>
            <ac:spMk id="7" creationId="{08DE7257-2804-4E6E-AB10-12BD3AC59F17}"/>
          </ac:spMkLst>
        </pc:spChg>
        <pc:spChg chg="del">
          <ac:chgData name="RODRIGUES Cintia Sofia" userId="f97d3b9a-8902-4bca-ad04-2fa46a11965b" providerId="ADAL" clId="{AAB0F207-11A9-4867-9596-EDDE155E31DC}" dt="2022-01-20T14:33:29.241" v="1024" actId="478"/>
          <ac:spMkLst>
            <pc:docMk/>
            <pc:sldMk cId="3471126058" sldId="459"/>
            <ac:spMk id="8" creationId="{A82083B5-3C4B-4F77-888A-D3258D9C1F04}"/>
          </ac:spMkLst>
        </pc:spChg>
        <pc:spChg chg="add del">
          <ac:chgData name="RODRIGUES Cintia Sofia" userId="f97d3b9a-8902-4bca-ad04-2fa46a11965b" providerId="ADAL" clId="{AAB0F207-11A9-4867-9596-EDDE155E31DC}" dt="2022-01-20T14:33:19.785" v="1022"/>
          <ac:spMkLst>
            <pc:docMk/>
            <pc:sldMk cId="3471126058" sldId="459"/>
            <ac:spMk id="9" creationId="{8ACDFFAE-348A-489B-A34E-FAB8F37DBB9D}"/>
          </ac:spMkLst>
        </pc:spChg>
        <pc:spChg chg="add">
          <ac:chgData name="RODRIGUES Cintia Sofia" userId="f97d3b9a-8902-4bca-ad04-2fa46a11965b" providerId="ADAL" clId="{AAB0F207-11A9-4867-9596-EDDE155E31DC}" dt="2022-01-20T14:33:27.009" v="1023"/>
          <ac:spMkLst>
            <pc:docMk/>
            <pc:sldMk cId="3471126058" sldId="459"/>
            <ac:spMk id="10" creationId="{7C03FE6F-F2C6-4C31-969D-135A9B0929B7}"/>
          </ac:spMkLst>
        </pc:spChg>
        <pc:spChg chg="add del mod ord">
          <ac:chgData name="RODRIGUES Cintia Sofia" userId="f97d3b9a-8902-4bca-ad04-2fa46a11965b" providerId="ADAL" clId="{AAB0F207-11A9-4867-9596-EDDE155E31DC}" dt="2022-01-20T14:51:01.491" v="1146"/>
          <ac:spMkLst>
            <pc:docMk/>
            <pc:sldMk cId="3471126058" sldId="459"/>
            <ac:spMk id="12" creationId="{6D3F235C-558A-46D0-BF4D-FF78EEC48658}"/>
          </ac:spMkLst>
        </pc:spChg>
        <pc:spChg chg="add del mod ord">
          <ac:chgData name="RODRIGUES Cintia Sofia" userId="f97d3b9a-8902-4bca-ad04-2fa46a11965b" providerId="ADAL" clId="{AAB0F207-11A9-4867-9596-EDDE155E31DC}" dt="2022-01-20T14:50:24.732" v="1140" actId="478"/>
          <ac:spMkLst>
            <pc:docMk/>
            <pc:sldMk cId="3471126058" sldId="459"/>
            <ac:spMk id="13" creationId="{B1AF8377-E166-4627-836F-C91592DBD0DF}"/>
          </ac:spMkLst>
        </pc:spChg>
        <pc:spChg chg="add del mod">
          <ac:chgData name="RODRIGUES Cintia Sofia" userId="f97d3b9a-8902-4bca-ad04-2fa46a11965b" providerId="ADAL" clId="{AAB0F207-11A9-4867-9596-EDDE155E31DC}" dt="2022-01-20T14:50:19.108" v="1137" actId="478"/>
          <ac:spMkLst>
            <pc:docMk/>
            <pc:sldMk cId="3471126058" sldId="459"/>
            <ac:spMk id="15" creationId="{1533F5E9-1808-41B3-93E6-30C19C28F0FD}"/>
          </ac:spMkLst>
        </pc:spChg>
        <pc:spChg chg="add del mod">
          <ac:chgData name="RODRIGUES Cintia Sofia" userId="f97d3b9a-8902-4bca-ad04-2fa46a11965b" providerId="ADAL" clId="{AAB0F207-11A9-4867-9596-EDDE155E31DC}" dt="2022-01-20T14:51:01.491" v="1146"/>
          <ac:spMkLst>
            <pc:docMk/>
            <pc:sldMk cId="3471126058" sldId="459"/>
            <ac:spMk id="16" creationId="{96FE64BE-A919-45F0-AB5E-BE49425DDD7D}"/>
          </ac:spMkLst>
        </pc:spChg>
        <pc:spChg chg="add del mod">
          <ac:chgData name="RODRIGUES Cintia Sofia" userId="f97d3b9a-8902-4bca-ad04-2fa46a11965b" providerId="ADAL" clId="{AAB0F207-11A9-4867-9596-EDDE155E31DC}" dt="2022-01-20T14:51:24.796" v="1154" actId="478"/>
          <ac:spMkLst>
            <pc:docMk/>
            <pc:sldMk cId="3471126058" sldId="459"/>
            <ac:spMk id="17" creationId="{B91A0A60-031A-4128-9488-9714C1FF0633}"/>
          </ac:spMkLst>
        </pc:spChg>
        <pc:picChg chg="add del mod ord">
          <ac:chgData name="RODRIGUES Cintia Sofia" userId="f97d3b9a-8902-4bca-ad04-2fa46a11965b" providerId="ADAL" clId="{AAB0F207-11A9-4867-9596-EDDE155E31DC}" dt="2022-01-20T14:51:26.060" v="1155"/>
          <ac:picMkLst>
            <pc:docMk/>
            <pc:sldMk cId="3471126058" sldId="459"/>
            <ac:picMk id="11" creationId="{1673F09A-7F64-412A-817C-9BF6CD586D23}"/>
          </ac:picMkLst>
        </pc:picChg>
      </pc:sldChg>
      <pc:sldChg chg="addSp delSp modSp add ord">
        <pc:chgData name="RODRIGUES Cintia Sofia" userId="f97d3b9a-8902-4bca-ad04-2fa46a11965b" providerId="ADAL" clId="{AAB0F207-11A9-4867-9596-EDDE155E31DC}" dt="2022-01-20T15:00:56.231" v="1595" actId="403"/>
        <pc:sldMkLst>
          <pc:docMk/>
          <pc:sldMk cId="1025024442" sldId="460"/>
        </pc:sldMkLst>
        <pc:spChg chg="add del mod">
          <ac:chgData name="RODRIGUES Cintia Sofia" userId="f97d3b9a-8902-4bca-ad04-2fa46a11965b" providerId="ADAL" clId="{AAB0F207-11A9-4867-9596-EDDE155E31DC}" dt="2022-01-20T15:00:09.606" v="1587" actId="478"/>
          <ac:spMkLst>
            <pc:docMk/>
            <pc:sldMk cId="1025024442" sldId="460"/>
            <ac:spMk id="5" creationId="{5C57F183-4288-4565-97DD-3EAB358A8199}"/>
          </ac:spMkLst>
        </pc:spChg>
        <pc:spChg chg="add mod">
          <ac:chgData name="RODRIGUES Cintia Sofia" userId="f97d3b9a-8902-4bca-ad04-2fa46a11965b" providerId="ADAL" clId="{AAB0F207-11A9-4867-9596-EDDE155E31DC}" dt="2022-01-20T15:00:56.231" v="1595" actId="403"/>
          <ac:spMkLst>
            <pc:docMk/>
            <pc:sldMk cId="1025024442" sldId="460"/>
            <ac:spMk id="6" creationId="{BC5D46A9-A268-4736-A7DA-E8AC53B21C60}"/>
          </ac:spMkLst>
        </pc:spChg>
        <pc:spChg chg="mod">
          <ac:chgData name="RODRIGUES Cintia Sofia" userId="f97d3b9a-8902-4bca-ad04-2fa46a11965b" providerId="ADAL" clId="{AAB0F207-11A9-4867-9596-EDDE155E31DC}" dt="2022-01-20T15:00:04.617" v="1584" actId="20577"/>
          <ac:spMkLst>
            <pc:docMk/>
            <pc:sldMk cId="1025024442" sldId="460"/>
            <ac:spMk id="13" creationId="{2829EE64-FC93-3549-8479-083979563773}"/>
          </ac:spMkLst>
        </pc:spChg>
        <pc:spChg chg="del">
          <ac:chgData name="RODRIGUES Cintia Sofia" userId="f97d3b9a-8902-4bca-ad04-2fa46a11965b" providerId="ADAL" clId="{AAB0F207-11A9-4867-9596-EDDE155E31DC}" dt="2022-01-20T15:00:08.382" v="1586" actId="478"/>
          <ac:spMkLst>
            <pc:docMk/>
            <pc:sldMk cId="1025024442" sldId="460"/>
            <ac:spMk id="65" creationId="{45241969-E040-4898-8049-7BBFB7CA9278}"/>
          </ac:spMkLst>
        </pc:spChg>
        <pc:picChg chg="del">
          <ac:chgData name="RODRIGUES Cintia Sofia" userId="f97d3b9a-8902-4bca-ad04-2fa46a11965b" providerId="ADAL" clId="{AAB0F207-11A9-4867-9596-EDDE155E31DC}" dt="2022-01-20T15:00:06.420" v="1585" actId="478"/>
          <ac:picMkLst>
            <pc:docMk/>
            <pc:sldMk cId="1025024442" sldId="460"/>
            <ac:picMk id="2" creationId="{D40E8087-98E3-452D-9907-F1C28199757E}"/>
          </ac:picMkLst>
        </pc:picChg>
      </pc:sldChg>
      <pc:sldChg chg="add del">
        <pc:chgData name="RODRIGUES Cintia Sofia" userId="f97d3b9a-8902-4bca-ad04-2fa46a11965b" providerId="ADAL" clId="{AAB0F207-11A9-4867-9596-EDDE155E31DC}" dt="2022-01-20T14:59:53.150" v="1555" actId="2696"/>
        <pc:sldMkLst>
          <pc:docMk/>
          <pc:sldMk cId="2384844468" sldId="460"/>
        </pc:sldMkLst>
      </pc:sldChg>
      <pc:sldChg chg="addSp delSp modSp add">
        <pc:chgData name="RODRIGUES Cintia Sofia" userId="f97d3b9a-8902-4bca-ad04-2fa46a11965b" providerId="ADAL" clId="{AAB0F207-11A9-4867-9596-EDDE155E31DC}" dt="2022-01-20T16:06:14.195" v="1911" actId="1076"/>
        <pc:sldMkLst>
          <pc:docMk/>
          <pc:sldMk cId="2253965177" sldId="461"/>
        </pc:sldMkLst>
        <pc:spChg chg="mod">
          <ac:chgData name="RODRIGUES Cintia Sofia" userId="f97d3b9a-8902-4bca-ad04-2fa46a11965b" providerId="ADAL" clId="{AAB0F207-11A9-4867-9596-EDDE155E31DC}" dt="2022-01-20T15:16:10.802" v="1688" actId="20577"/>
          <ac:spMkLst>
            <pc:docMk/>
            <pc:sldMk cId="2253965177" sldId="461"/>
            <ac:spMk id="13" creationId="{2829EE64-FC93-3549-8479-083979563773}"/>
          </ac:spMkLst>
        </pc:spChg>
        <pc:spChg chg="mod">
          <ac:chgData name="RODRIGUES Cintia Sofia" userId="f97d3b9a-8902-4bca-ad04-2fa46a11965b" providerId="ADAL" clId="{AAB0F207-11A9-4867-9596-EDDE155E31DC}" dt="2022-01-20T16:03:47.467" v="1878" actId="20577"/>
          <ac:spMkLst>
            <pc:docMk/>
            <pc:sldMk cId="2253965177" sldId="461"/>
            <ac:spMk id="65" creationId="{45241969-E040-4898-8049-7BBFB7CA9278}"/>
          </ac:spMkLst>
        </pc:spChg>
        <pc:grpChg chg="add del">
          <ac:chgData name="RODRIGUES Cintia Sofia" userId="f97d3b9a-8902-4bca-ad04-2fa46a11965b" providerId="ADAL" clId="{AAB0F207-11A9-4867-9596-EDDE155E31DC}" dt="2022-01-20T16:05:56.746" v="1907"/>
          <ac:grpSpMkLst>
            <pc:docMk/>
            <pc:sldMk cId="2253965177" sldId="461"/>
            <ac:grpSpMk id="9" creationId="{D7C56F8D-9FA4-4B88-A4A4-927CD661A592}"/>
          </ac:grpSpMkLst>
        </pc:grpChg>
        <pc:grpChg chg="add mod">
          <ac:chgData name="RODRIGUES Cintia Sofia" userId="f97d3b9a-8902-4bca-ad04-2fa46a11965b" providerId="ADAL" clId="{AAB0F207-11A9-4867-9596-EDDE155E31DC}" dt="2022-01-20T16:06:14.195" v="1911" actId="1076"/>
          <ac:grpSpMkLst>
            <pc:docMk/>
            <pc:sldMk cId="2253965177" sldId="461"/>
            <ac:grpSpMk id="12" creationId="{EAB8E64C-9F99-4A48-9F5B-080EE6866F7F}"/>
          </ac:grpSpMkLst>
        </pc:grpChg>
        <pc:picChg chg="del">
          <ac:chgData name="RODRIGUES Cintia Sofia" userId="f97d3b9a-8902-4bca-ad04-2fa46a11965b" providerId="ADAL" clId="{AAB0F207-11A9-4867-9596-EDDE155E31DC}" dt="2022-01-20T15:16:16.258" v="1689" actId="478"/>
          <ac:picMkLst>
            <pc:docMk/>
            <pc:sldMk cId="2253965177" sldId="461"/>
            <ac:picMk id="2" creationId="{8346B4CC-CB33-411B-A9DE-EA249B351539}"/>
          </ac:picMkLst>
        </pc:picChg>
        <pc:picChg chg="add mod">
          <ac:chgData name="RODRIGUES Cintia Sofia" userId="f97d3b9a-8902-4bca-ad04-2fa46a11965b" providerId="ADAL" clId="{AAB0F207-11A9-4867-9596-EDDE155E31DC}" dt="2022-01-20T15:21:17.279" v="1693" actId="1076"/>
          <ac:picMkLst>
            <pc:docMk/>
            <pc:sldMk cId="2253965177" sldId="461"/>
            <ac:picMk id="4" creationId="{1A90AB32-4489-4378-A152-2E068A119ED2}"/>
          </ac:picMkLst>
        </pc:picChg>
        <pc:picChg chg="add mod">
          <ac:chgData name="RODRIGUES Cintia Sofia" userId="f97d3b9a-8902-4bca-ad04-2fa46a11965b" providerId="ADAL" clId="{AAB0F207-11A9-4867-9596-EDDE155E31DC}" dt="2022-01-20T15:21:47.291" v="1697" actId="1076"/>
          <ac:picMkLst>
            <pc:docMk/>
            <pc:sldMk cId="2253965177" sldId="461"/>
            <ac:picMk id="5" creationId="{1B9E4760-0EB3-4A6C-83D2-7C12AFE9B16F}"/>
          </ac:picMkLst>
        </pc:picChg>
      </pc:sldChg>
      <pc:sldChg chg="add del">
        <pc:chgData name="RODRIGUES Cintia Sofia" userId="f97d3b9a-8902-4bca-ad04-2fa46a11965b" providerId="ADAL" clId="{AAB0F207-11A9-4867-9596-EDDE155E31DC}" dt="2022-01-20T15:30:23.243" v="1699"/>
        <pc:sldMkLst>
          <pc:docMk/>
          <pc:sldMk cId="1666002861" sldId="462"/>
        </pc:sldMkLst>
      </pc:sldChg>
      <pc:sldChg chg="addSp delSp modSp add">
        <pc:chgData name="RODRIGUES Cintia Sofia" userId="f97d3b9a-8902-4bca-ad04-2fa46a11965b" providerId="ADAL" clId="{AAB0F207-11A9-4867-9596-EDDE155E31DC}" dt="2022-01-20T15:31:32.679" v="1751" actId="20577"/>
        <pc:sldMkLst>
          <pc:docMk/>
          <pc:sldMk cId="1790698811" sldId="462"/>
        </pc:sldMkLst>
        <pc:spChg chg="del">
          <ac:chgData name="RODRIGUES Cintia Sofia" userId="f97d3b9a-8902-4bca-ad04-2fa46a11965b" providerId="ADAL" clId="{AAB0F207-11A9-4867-9596-EDDE155E31DC}" dt="2022-01-20T15:31:08.471" v="1715" actId="478"/>
          <ac:spMkLst>
            <pc:docMk/>
            <pc:sldMk cId="1790698811" sldId="462"/>
            <ac:spMk id="5" creationId="{F8ECC14D-87B0-4A68-9631-A365C3FF2EE6}"/>
          </ac:spMkLst>
        </pc:spChg>
        <pc:spChg chg="mod">
          <ac:chgData name="RODRIGUES Cintia Sofia" userId="f97d3b9a-8902-4bca-ad04-2fa46a11965b" providerId="ADAL" clId="{AAB0F207-11A9-4867-9596-EDDE155E31DC}" dt="2022-01-20T15:31:25.513" v="1729" actId="113"/>
          <ac:spMkLst>
            <pc:docMk/>
            <pc:sldMk cId="1790698811" sldId="462"/>
            <ac:spMk id="9" creationId="{EBADD03A-C99A-F842-8592-71D69A9834B4}"/>
          </ac:spMkLst>
        </pc:spChg>
        <pc:spChg chg="mod">
          <ac:chgData name="RODRIGUES Cintia Sofia" userId="f97d3b9a-8902-4bca-ad04-2fa46a11965b" providerId="ADAL" clId="{AAB0F207-11A9-4867-9596-EDDE155E31DC}" dt="2022-01-20T15:31:32.679" v="1751" actId="20577"/>
          <ac:spMkLst>
            <pc:docMk/>
            <pc:sldMk cId="1790698811" sldId="462"/>
            <ac:spMk id="13" creationId="{2829EE64-FC93-3549-8479-083979563773}"/>
          </ac:spMkLst>
        </pc:spChg>
        <pc:grpChg chg="del">
          <ac:chgData name="RODRIGUES Cintia Sofia" userId="f97d3b9a-8902-4bca-ad04-2fa46a11965b" providerId="ADAL" clId="{AAB0F207-11A9-4867-9596-EDDE155E31DC}" dt="2022-01-20T15:30:36.503" v="1701" actId="478"/>
          <ac:grpSpMkLst>
            <pc:docMk/>
            <pc:sldMk cId="1790698811" sldId="462"/>
            <ac:grpSpMk id="8" creationId="{4F3A38BC-5734-47AC-B874-D81CA6141C33}"/>
          </ac:grpSpMkLst>
        </pc:grpChg>
        <pc:grpChg chg="del">
          <ac:chgData name="RODRIGUES Cintia Sofia" userId="f97d3b9a-8902-4bca-ad04-2fa46a11965b" providerId="ADAL" clId="{AAB0F207-11A9-4867-9596-EDDE155E31DC}" dt="2022-01-20T15:30:42.279" v="1705" actId="478"/>
          <ac:grpSpMkLst>
            <pc:docMk/>
            <pc:sldMk cId="1790698811" sldId="462"/>
            <ac:grpSpMk id="10" creationId="{D8E5C088-E4A5-40BE-83A7-15302FB8B412}"/>
          </ac:grpSpMkLst>
        </pc:grpChg>
        <pc:grpChg chg="add del">
          <ac:chgData name="RODRIGUES Cintia Sofia" userId="f97d3b9a-8902-4bca-ad04-2fa46a11965b" providerId="ADAL" clId="{AAB0F207-11A9-4867-9596-EDDE155E31DC}" dt="2022-01-20T15:30:41.269" v="1704" actId="478"/>
          <ac:grpSpMkLst>
            <pc:docMk/>
            <pc:sldMk cId="1790698811" sldId="462"/>
            <ac:grpSpMk id="19" creationId="{5A27A250-31C2-4544-B41A-FA7E9144D45C}"/>
          </ac:grpSpMkLst>
        </pc:grpChg>
        <pc:picChg chg="add mod">
          <ac:chgData name="RODRIGUES Cintia Sofia" userId="f97d3b9a-8902-4bca-ad04-2fa46a11965b" providerId="ADAL" clId="{AAB0F207-11A9-4867-9596-EDDE155E31DC}" dt="2022-01-20T15:31:03.181" v="1713" actId="1076"/>
          <ac:picMkLst>
            <pc:docMk/>
            <pc:sldMk cId="1790698811" sldId="462"/>
            <ac:picMk id="2" creationId="{3D8FAFBC-8A7C-478F-8387-4CAE4D46BEF5}"/>
          </ac:picMkLst>
        </pc:picChg>
        <pc:picChg chg="del">
          <ac:chgData name="RODRIGUES Cintia Sofia" userId="f97d3b9a-8902-4bca-ad04-2fa46a11965b" providerId="ADAL" clId="{AAB0F207-11A9-4867-9596-EDDE155E31DC}" dt="2022-01-20T15:30:37.207" v="1702" actId="478"/>
          <ac:picMkLst>
            <pc:docMk/>
            <pc:sldMk cId="1790698811" sldId="462"/>
            <ac:picMk id="3" creationId="{F72AD538-0F4B-479F-8040-623CE644AC37}"/>
          </ac:picMkLst>
        </pc:picChg>
      </pc:sldChg>
      <pc:sldChg chg="addSp delSp modSp add">
        <pc:chgData name="RODRIGUES Cintia Sofia" userId="f97d3b9a-8902-4bca-ad04-2fa46a11965b" providerId="ADAL" clId="{AAB0F207-11A9-4867-9596-EDDE155E31DC}" dt="2022-01-20T15:36:43.834" v="1826" actId="167"/>
        <pc:sldMkLst>
          <pc:docMk/>
          <pc:sldMk cId="1631119133" sldId="463"/>
        </pc:sldMkLst>
        <pc:spChg chg="mod">
          <ac:chgData name="RODRIGUES Cintia Sofia" userId="f97d3b9a-8902-4bca-ad04-2fa46a11965b" providerId="ADAL" clId="{AAB0F207-11A9-4867-9596-EDDE155E31DC}" dt="2022-01-20T15:35:20.745" v="1807" actId="20577"/>
          <ac:spMkLst>
            <pc:docMk/>
            <pc:sldMk cId="1631119133" sldId="463"/>
            <ac:spMk id="9" creationId="{EBADD03A-C99A-F842-8592-71D69A9834B4}"/>
          </ac:spMkLst>
        </pc:spChg>
        <pc:grpChg chg="mod ord">
          <ac:chgData name="RODRIGUES Cintia Sofia" userId="f97d3b9a-8902-4bca-ad04-2fa46a11965b" providerId="ADAL" clId="{AAB0F207-11A9-4867-9596-EDDE155E31DC}" dt="2022-01-20T15:34:49.263" v="1760" actId="1076"/>
          <ac:grpSpMkLst>
            <pc:docMk/>
            <pc:sldMk cId="1631119133" sldId="463"/>
            <ac:grpSpMk id="19" creationId="{5A27A250-31C2-4544-B41A-FA7E9144D45C}"/>
          </ac:grpSpMkLst>
        </pc:grpChg>
        <pc:picChg chg="del">
          <ac:chgData name="RODRIGUES Cintia Sofia" userId="f97d3b9a-8902-4bca-ad04-2fa46a11965b" providerId="ADAL" clId="{AAB0F207-11A9-4867-9596-EDDE155E31DC}" dt="2022-01-20T15:34:30.760" v="1753" actId="478"/>
          <ac:picMkLst>
            <pc:docMk/>
            <pc:sldMk cId="1631119133" sldId="463"/>
            <ac:picMk id="2" creationId="{3D8FAFBC-8A7C-478F-8387-4CAE4D46BEF5}"/>
          </ac:picMkLst>
        </pc:picChg>
        <pc:picChg chg="add del mod">
          <ac:chgData name="RODRIGUES Cintia Sofia" userId="f97d3b9a-8902-4bca-ad04-2fa46a11965b" providerId="ADAL" clId="{AAB0F207-11A9-4867-9596-EDDE155E31DC}" dt="2022-01-20T15:36:39.193" v="1823" actId="478"/>
          <ac:picMkLst>
            <pc:docMk/>
            <pc:sldMk cId="1631119133" sldId="463"/>
            <ac:picMk id="3" creationId="{0B2AFD4F-CFA9-40D8-965B-A1C762383965}"/>
          </ac:picMkLst>
        </pc:picChg>
        <pc:picChg chg="add mod ord">
          <ac:chgData name="RODRIGUES Cintia Sofia" userId="f97d3b9a-8902-4bca-ad04-2fa46a11965b" providerId="ADAL" clId="{AAB0F207-11A9-4867-9596-EDDE155E31DC}" dt="2022-01-20T15:36:43.834" v="1826" actId="167"/>
          <ac:picMkLst>
            <pc:docMk/>
            <pc:sldMk cId="1631119133" sldId="463"/>
            <ac:picMk id="4" creationId="{013FD99F-CCC4-4545-85F0-49283B10BD7A}"/>
          </ac:picMkLst>
        </pc:picChg>
      </pc:sldChg>
      <pc:sldChg chg="add del">
        <pc:chgData name="RODRIGUES Cintia Sofia" userId="f97d3b9a-8902-4bca-ad04-2fa46a11965b" providerId="ADAL" clId="{AAB0F207-11A9-4867-9596-EDDE155E31DC}" dt="2022-01-20T15:30:45" v="1707"/>
        <pc:sldMkLst>
          <pc:docMk/>
          <pc:sldMk cId="2606505195" sldId="463"/>
        </pc:sldMkLst>
      </pc:sldChg>
      <pc:sldChg chg="addSp delSp modSp add">
        <pc:chgData name="RODRIGUES Cintia Sofia" userId="f97d3b9a-8902-4bca-ad04-2fa46a11965b" providerId="ADAL" clId="{AAB0F207-11A9-4867-9596-EDDE155E31DC}" dt="2022-01-20T15:36:21.289" v="1822" actId="20577"/>
        <pc:sldMkLst>
          <pc:docMk/>
          <pc:sldMk cId="1704761389" sldId="464"/>
        </pc:sldMkLst>
        <pc:spChg chg="mod">
          <ac:chgData name="RODRIGUES Cintia Sofia" userId="f97d3b9a-8902-4bca-ad04-2fa46a11965b" providerId="ADAL" clId="{AAB0F207-11A9-4867-9596-EDDE155E31DC}" dt="2022-01-20T15:36:21.289" v="1822" actId="20577"/>
          <ac:spMkLst>
            <pc:docMk/>
            <pc:sldMk cId="1704761389" sldId="464"/>
            <ac:spMk id="9" creationId="{EBADD03A-C99A-F842-8592-71D69A9834B4}"/>
          </ac:spMkLst>
        </pc:spChg>
        <pc:spChg chg="ord">
          <ac:chgData name="RODRIGUES Cintia Sofia" userId="f97d3b9a-8902-4bca-ad04-2fa46a11965b" providerId="ADAL" clId="{AAB0F207-11A9-4867-9596-EDDE155E31DC}" dt="2022-01-20T15:36:11.351" v="1815" actId="166"/>
          <ac:spMkLst>
            <pc:docMk/>
            <pc:sldMk cId="1704761389" sldId="464"/>
            <ac:spMk id="20" creationId="{C9883682-3226-46EB-8A0E-CEF69F6AAFFB}"/>
          </ac:spMkLst>
        </pc:spChg>
        <pc:grpChg chg="mod ord">
          <ac:chgData name="RODRIGUES Cintia Sofia" userId="f97d3b9a-8902-4bca-ad04-2fa46a11965b" providerId="ADAL" clId="{AAB0F207-11A9-4867-9596-EDDE155E31DC}" dt="2022-01-20T15:36:16.631" v="1817" actId="1076"/>
          <ac:grpSpMkLst>
            <pc:docMk/>
            <pc:sldMk cId="1704761389" sldId="464"/>
            <ac:grpSpMk id="19" creationId="{5A27A250-31C2-4544-B41A-FA7E9144D45C}"/>
          </ac:grpSpMkLst>
        </pc:grpChg>
        <pc:picChg chg="add mod">
          <ac:chgData name="RODRIGUES Cintia Sofia" userId="f97d3b9a-8902-4bca-ad04-2fa46a11965b" providerId="ADAL" clId="{AAB0F207-11A9-4867-9596-EDDE155E31DC}" dt="2022-01-20T15:36:07.155" v="1813" actId="1076"/>
          <ac:picMkLst>
            <pc:docMk/>
            <pc:sldMk cId="1704761389" sldId="464"/>
            <ac:picMk id="2" creationId="{3CE7A2C6-CF03-44AC-935F-B9E3E44B834B}"/>
          </ac:picMkLst>
        </pc:picChg>
        <pc:picChg chg="del">
          <ac:chgData name="RODRIGUES Cintia Sofia" userId="f97d3b9a-8902-4bca-ad04-2fa46a11965b" providerId="ADAL" clId="{AAB0F207-11A9-4867-9596-EDDE155E31DC}" dt="2022-01-20T15:35:50.969" v="1809" actId="478"/>
          <ac:picMkLst>
            <pc:docMk/>
            <pc:sldMk cId="1704761389" sldId="464"/>
            <ac:picMk id="3" creationId="{0B2AFD4F-CFA9-40D8-965B-A1C762383965}"/>
          </ac:picMkLst>
        </pc:picChg>
      </pc:sldChg>
      <pc:sldChg chg="add del">
        <pc:chgData name="RODRIGUES Cintia Sofia" userId="f97d3b9a-8902-4bca-ad04-2fa46a11965b" providerId="ADAL" clId="{AAB0F207-11A9-4867-9596-EDDE155E31DC}" dt="2022-01-20T15:34:32.697" v="1755"/>
        <pc:sldMkLst>
          <pc:docMk/>
          <pc:sldMk cId="1884317090" sldId="464"/>
        </pc:sldMkLst>
      </pc:sldChg>
      <pc:sldChg chg="add del">
        <pc:chgData name="RODRIGUES Cintia Sofia" userId="f97d3b9a-8902-4bca-ad04-2fa46a11965b" providerId="ADAL" clId="{AAB0F207-11A9-4867-9596-EDDE155E31DC}" dt="2022-01-20T15:35:57.450" v="1811"/>
        <pc:sldMkLst>
          <pc:docMk/>
          <pc:sldMk cId="3260412306" sldId="465"/>
        </pc:sldMkLst>
      </pc:sldChg>
      <pc:sldChg chg="addSp delSp modSp add ord">
        <pc:chgData name="RODRIGUES Cintia Sofia" userId="f97d3b9a-8902-4bca-ad04-2fa46a11965b" providerId="ADAL" clId="{AAB0F207-11A9-4867-9596-EDDE155E31DC}" dt="2022-01-20T16:30:04.433" v="2057"/>
        <pc:sldMkLst>
          <pc:docMk/>
          <pc:sldMk cId="3967762209" sldId="465"/>
        </pc:sldMkLst>
        <pc:spChg chg="mod">
          <ac:chgData name="RODRIGUES Cintia Sofia" userId="f97d3b9a-8902-4bca-ad04-2fa46a11965b" providerId="ADAL" clId="{AAB0F207-11A9-4867-9596-EDDE155E31DC}" dt="2022-01-20T15:37:34.805" v="1855" actId="13926"/>
          <ac:spMkLst>
            <pc:docMk/>
            <pc:sldMk cId="3967762209" sldId="465"/>
            <ac:spMk id="9" creationId="{EBADD03A-C99A-F842-8592-71D69A9834B4}"/>
          </ac:spMkLst>
        </pc:spChg>
        <pc:spChg chg="mod">
          <ac:chgData name="RODRIGUES Cintia Sofia" userId="f97d3b9a-8902-4bca-ad04-2fa46a11965b" providerId="ADAL" clId="{AAB0F207-11A9-4867-9596-EDDE155E31DC}" dt="2022-01-20T15:46:59.968" v="1867" actId="20577"/>
          <ac:spMkLst>
            <pc:docMk/>
            <pc:sldMk cId="3967762209" sldId="465"/>
            <ac:spMk id="13" creationId="{2829EE64-FC93-3549-8479-083979563773}"/>
          </ac:spMkLst>
        </pc:spChg>
        <pc:grpChg chg="del">
          <ac:chgData name="RODRIGUES Cintia Sofia" userId="f97d3b9a-8902-4bca-ad04-2fa46a11965b" providerId="ADAL" clId="{AAB0F207-11A9-4867-9596-EDDE155E31DC}" dt="2022-01-20T15:37:10.440" v="1831" actId="478"/>
          <ac:grpSpMkLst>
            <pc:docMk/>
            <pc:sldMk cId="3967762209" sldId="465"/>
            <ac:grpSpMk id="10" creationId="{D287C054-8CBD-40D6-8D6B-80481CB12224}"/>
          </ac:grpSpMkLst>
        </pc:grpChg>
        <pc:picChg chg="del">
          <ac:chgData name="RODRIGUES Cintia Sofia" userId="f97d3b9a-8902-4bca-ad04-2fa46a11965b" providerId="ADAL" clId="{AAB0F207-11A9-4867-9596-EDDE155E31DC}" dt="2022-01-20T15:37:08.698" v="1829" actId="478"/>
          <ac:picMkLst>
            <pc:docMk/>
            <pc:sldMk cId="3967762209" sldId="465"/>
            <ac:picMk id="2" creationId="{A6AAE703-6840-44EF-98FA-62C0AADD5DE6}"/>
          </ac:picMkLst>
        </pc:picChg>
        <pc:picChg chg="del">
          <ac:chgData name="RODRIGUES Cintia Sofia" userId="f97d3b9a-8902-4bca-ad04-2fa46a11965b" providerId="ADAL" clId="{AAB0F207-11A9-4867-9596-EDDE155E31DC}" dt="2022-01-20T15:37:07.256" v="1828" actId="478"/>
          <ac:picMkLst>
            <pc:docMk/>
            <pc:sldMk cId="3967762209" sldId="465"/>
            <ac:picMk id="3" creationId="{9AE58D36-4E89-4A05-BB6C-694ECED3CE6F}"/>
          </ac:picMkLst>
        </pc:picChg>
        <pc:picChg chg="add mod">
          <ac:chgData name="RODRIGUES Cintia Sofia" userId="f97d3b9a-8902-4bca-ad04-2fa46a11965b" providerId="ADAL" clId="{AAB0F207-11A9-4867-9596-EDDE155E31DC}" dt="2022-01-20T15:37:49.655" v="1857" actId="1076"/>
          <ac:picMkLst>
            <pc:docMk/>
            <pc:sldMk cId="3967762209" sldId="465"/>
            <ac:picMk id="4" creationId="{CF462370-602F-45EB-9CB0-6CBCD31965DA}"/>
          </ac:picMkLst>
        </pc:picChg>
        <pc:cxnChg chg="del">
          <ac:chgData name="RODRIGUES Cintia Sofia" userId="f97d3b9a-8902-4bca-ad04-2fa46a11965b" providerId="ADAL" clId="{AAB0F207-11A9-4867-9596-EDDE155E31DC}" dt="2022-01-20T15:37:09.816" v="1830" actId="478"/>
          <ac:cxnSpMkLst>
            <pc:docMk/>
            <pc:sldMk cId="3967762209" sldId="465"/>
            <ac:cxnSpMk id="5" creationId="{2FDBF1D7-0D60-4531-ADA6-AF454BE29B1A}"/>
          </ac:cxnSpMkLst>
        </pc:cxnChg>
      </pc:sldChg>
    </pc:docChg>
  </pc:docChgLst>
  <pc:docChgLst>
    <pc:chgData name="PEREIRA David A (parceiro)" userId="S::dpercreat@parceiro.sonae.pt::11f8f94c-b27f-49b1-baeb-e4cb4ea06dab" providerId="AD" clId="Web-{C67F798F-8028-E9F0-87EB-49D4FB82C687}"/>
    <pc:docChg chg="addSld modSld modSection">
      <pc:chgData name="PEREIRA David A (parceiro)" userId="S::dpercreat@parceiro.sonae.pt::11f8f94c-b27f-49b1-baeb-e4cb4ea06dab" providerId="AD" clId="Web-{C67F798F-8028-E9F0-87EB-49D4FB82C687}" dt="2022-01-20T11:43:50.984" v="1480" actId="1076"/>
      <pc:docMkLst>
        <pc:docMk/>
      </pc:docMkLst>
      <pc:sldChg chg="addSp delSp modSp new">
        <pc:chgData name="PEREIRA David A (parceiro)" userId="S::dpercreat@parceiro.sonae.pt::11f8f94c-b27f-49b1-baeb-e4cb4ea06dab" providerId="AD" clId="Web-{C67F798F-8028-E9F0-87EB-49D4FB82C687}" dt="2022-01-20T11:43:50.984" v="1480" actId="1076"/>
        <pc:sldMkLst>
          <pc:docMk/>
          <pc:sldMk cId="1312499974" sldId="446"/>
        </pc:sldMkLst>
        <pc:spChg chg="del">
          <ac:chgData name="PEREIRA David A (parceiro)" userId="S::dpercreat@parceiro.sonae.pt::11f8f94c-b27f-49b1-baeb-e4cb4ea06dab" providerId="AD" clId="Web-{C67F798F-8028-E9F0-87EB-49D4FB82C687}" dt="2022-01-20T11:31:31.352" v="1"/>
          <ac:spMkLst>
            <pc:docMk/>
            <pc:sldMk cId="1312499974" sldId="446"/>
            <ac:spMk id="2" creationId="{93308CDD-45ED-4108-BBF9-472AA99032F7}"/>
          </ac:spMkLst>
        </pc:spChg>
        <pc:spChg chg="del">
          <ac:chgData name="PEREIRA David A (parceiro)" userId="S::dpercreat@parceiro.sonae.pt::11f8f94c-b27f-49b1-baeb-e4cb4ea06dab" providerId="AD" clId="Web-{C67F798F-8028-E9F0-87EB-49D4FB82C687}" dt="2022-01-20T11:31:34.181" v="2"/>
          <ac:spMkLst>
            <pc:docMk/>
            <pc:sldMk cId="1312499974" sldId="446"/>
            <ac:spMk id="3" creationId="{1946001E-D5B3-48CC-AF9A-65250AA5407F}"/>
          </ac:spMkLst>
        </pc:spChg>
        <pc:spChg chg="add mod">
          <ac:chgData name="PEREIRA David A (parceiro)" userId="S::dpercreat@parceiro.sonae.pt::11f8f94c-b27f-49b1-baeb-e4cb4ea06dab" providerId="AD" clId="Web-{C67F798F-8028-E9F0-87EB-49D4FB82C687}" dt="2022-01-20T11:43:50.984" v="1480" actId="1076"/>
          <ac:spMkLst>
            <pc:docMk/>
            <pc:sldMk cId="1312499974" sldId="446"/>
            <ac:spMk id="5" creationId="{B7FD44CF-312F-41E6-8234-66B33014DD4D}"/>
          </ac:spMkLst>
        </pc:spChg>
      </pc:sldChg>
    </pc:docChg>
  </pc:docChgLst>
  <pc:docChgLst>
    <pc:chgData name="SILVA Nelia Pereira" userId="2a7e98db-f3f8-474f-b19c-05faf9395c16" providerId="ADAL" clId="{748FF8C8-F968-4507-9F16-0E1683B5BA93}"/>
    <pc:docChg chg="undo custSel addSld delSld modSld sldOrd modSection">
      <pc:chgData name="SILVA Nelia Pereira" userId="2a7e98db-f3f8-474f-b19c-05faf9395c16" providerId="ADAL" clId="{748FF8C8-F968-4507-9F16-0E1683B5BA93}" dt="2022-02-01T10:15:06.542" v="9236"/>
      <pc:docMkLst>
        <pc:docMk/>
      </pc:docMkLst>
      <pc:sldChg chg="modSp add">
        <pc:chgData name="SILVA Nelia Pereira" userId="2a7e98db-f3f8-474f-b19c-05faf9395c16" providerId="ADAL" clId="{748FF8C8-F968-4507-9F16-0E1683B5BA93}" dt="2022-01-31T16:25:59.837" v="182" actId="20577"/>
        <pc:sldMkLst>
          <pc:docMk/>
          <pc:sldMk cId="3572134524" sldId="466"/>
        </pc:sldMkLst>
        <pc:spChg chg="mod">
          <ac:chgData name="SILVA Nelia Pereira" userId="2a7e98db-f3f8-474f-b19c-05faf9395c16" providerId="ADAL" clId="{748FF8C8-F968-4507-9F16-0E1683B5BA93}" dt="2022-01-31T16:25:59.837" v="182" actId="20577"/>
          <ac:spMkLst>
            <pc:docMk/>
            <pc:sldMk cId="3572134524" sldId="466"/>
            <ac:spMk id="6" creationId="{0229FCFA-C07E-F04A-A7E9-3E14AF358B1E}"/>
          </ac:spMkLst>
        </pc:spChg>
      </pc:sldChg>
      <pc:sldChg chg="modSp add del">
        <pc:chgData name="SILVA Nelia Pereira" userId="2a7e98db-f3f8-474f-b19c-05faf9395c16" providerId="ADAL" clId="{748FF8C8-F968-4507-9F16-0E1683B5BA93}" dt="2022-02-01T10:03:46.093" v="9122" actId="2696"/>
        <pc:sldMkLst>
          <pc:docMk/>
          <pc:sldMk cId="588748105" sldId="467"/>
        </pc:sldMkLst>
        <pc:spChg chg="mod">
          <ac:chgData name="SILVA Nelia Pereira" userId="2a7e98db-f3f8-474f-b19c-05faf9395c16" providerId="ADAL" clId="{748FF8C8-F968-4507-9F16-0E1683B5BA93}" dt="2022-01-31T16:25:30.090" v="170" actId="20577"/>
          <ac:spMkLst>
            <pc:docMk/>
            <pc:sldMk cId="588748105" sldId="467"/>
            <ac:spMk id="5" creationId="{B7FD44CF-312F-41E6-8234-66B33014DD4D}"/>
          </ac:spMkLst>
        </pc:spChg>
      </pc:sldChg>
      <pc:sldChg chg="addSp delSp modSp add">
        <pc:chgData name="SILVA Nelia Pereira" userId="2a7e98db-f3f8-474f-b19c-05faf9395c16" providerId="ADAL" clId="{748FF8C8-F968-4507-9F16-0E1683B5BA93}" dt="2022-02-01T10:13:49.164" v="9219" actId="1076"/>
        <pc:sldMkLst>
          <pc:docMk/>
          <pc:sldMk cId="2611836601" sldId="468"/>
        </pc:sldMkLst>
        <pc:spChg chg="mod">
          <ac:chgData name="SILVA Nelia Pereira" userId="2a7e98db-f3f8-474f-b19c-05faf9395c16" providerId="ADAL" clId="{748FF8C8-F968-4507-9F16-0E1683B5BA93}" dt="2022-01-31T16:29:41.808" v="200" actId="20577"/>
          <ac:spMkLst>
            <pc:docMk/>
            <pc:sldMk cId="2611836601" sldId="468"/>
            <ac:spMk id="13" creationId="{2829EE64-FC93-3549-8479-083979563773}"/>
          </ac:spMkLst>
        </pc:spChg>
        <pc:spChg chg="add del mod">
          <ac:chgData name="SILVA Nelia Pereira" userId="2a7e98db-f3f8-474f-b19c-05faf9395c16" providerId="ADAL" clId="{748FF8C8-F968-4507-9F16-0E1683B5BA93}" dt="2022-02-01T10:08:50.138" v="9165" actId="767"/>
          <ac:spMkLst>
            <pc:docMk/>
            <pc:sldMk cId="2611836601" sldId="468"/>
            <ac:spMk id="17" creationId="{539141CC-DCCD-485A-8095-0D3533BD265D}"/>
          </ac:spMkLst>
        </pc:spChg>
        <pc:spChg chg="add del mod">
          <ac:chgData name="SILVA Nelia Pereira" userId="2a7e98db-f3f8-474f-b19c-05faf9395c16" providerId="ADAL" clId="{748FF8C8-F968-4507-9F16-0E1683B5BA93}" dt="2022-02-01T10:09:27.863" v="9182" actId="11529"/>
          <ac:spMkLst>
            <pc:docMk/>
            <pc:sldMk cId="2611836601" sldId="468"/>
            <ac:spMk id="18" creationId="{B3F88E4E-4700-4A20-9C7B-34C25A37AF51}"/>
          </ac:spMkLst>
        </pc:spChg>
        <pc:spChg chg="add del mod">
          <ac:chgData name="SILVA Nelia Pereira" userId="2a7e98db-f3f8-474f-b19c-05faf9395c16" providerId="ADAL" clId="{748FF8C8-F968-4507-9F16-0E1683B5BA93}" dt="2022-02-01T10:13:38.697" v="9218" actId="164"/>
          <ac:spMkLst>
            <pc:docMk/>
            <pc:sldMk cId="2611836601" sldId="468"/>
            <ac:spMk id="19" creationId="{3608CA49-1493-421A-AC6A-B0B627010205}"/>
          </ac:spMkLst>
        </pc:spChg>
        <pc:spChg chg="add mod">
          <ac:chgData name="SILVA Nelia Pereira" userId="2a7e98db-f3f8-474f-b19c-05faf9395c16" providerId="ADAL" clId="{748FF8C8-F968-4507-9F16-0E1683B5BA93}" dt="2022-02-01T10:13:38.697" v="9218" actId="164"/>
          <ac:spMkLst>
            <pc:docMk/>
            <pc:sldMk cId="2611836601" sldId="468"/>
            <ac:spMk id="20" creationId="{235E5D01-0A1A-470D-AE27-FB9824A4D0CF}"/>
          </ac:spMkLst>
        </pc:spChg>
        <pc:spChg chg="mod">
          <ac:chgData name="SILVA Nelia Pereira" userId="2a7e98db-f3f8-474f-b19c-05faf9395c16" providerId="ADAL" clId="{748FF8C8-F968-4507-9F16-0E1683B5BA93}" dt="2022-01-31T16:39:12.939" v="758"/>
          <ac:spMkLst>
            <pc:docMk/>
            <pc:sldMk cId="2611836601" sldId="468"/>
            <ac:spMk id="65" creationId="{45241969-E040-4898-8049-7BBFB7CA9278}"/>
          </ac:spMkLst>
        </pc:spChg>
        <pc:grpChg chg="del">
          <ac:chgData name="SILVA Nelia Pereira" userId="2a7e98db-f3f8-474f-b19c-05faf9395c16" providerId="ADAL" clId="{748FF8C8-F968-4507-9F16-0E1683B5BA93}" dt="2022-01-31T16:31:59.488" v="402" actId="478"/>
          <ac:grpSpMkLst>
            <pc:docMk/>
            <pc:sldMk cId="2611836601" sldId="468"/>
            <ac:grpSpMk id="10" creationId="{8D3EFE92-FA03-456E-A7A3-E4FAAA0A9EB9}"/>
          </ac:grpSpMkLst>
        </pc:grpChg>
        <pc:grpChg chg="add mod">
          <ac:chgData name="SILVA Nelia Pereira" userId="2a7e98db-f3f8-474f-b19c-05faf9395c16" providerId="ADAL" clId="{748FF8C8-F968-4507-9F16-0E1683B5BA93}" dt="2022-02-01T10:13:49.164" v="9219" actId="1076"/>
          <ac:grpSpMkLst>
            <pc:docMk/>
            <pc:sldMk cId="2611836601" sldId="468"/>
            <ac:grpSpMk id="21" creationId="{B5A5FE87-AD4D-4A03-98A8-2862781079F2}"/>
          </ac:grpSpMkLst>
        </pc:grpChg>
        <pc:picChg chg="del">
          <ac:chgData name="SILVA Nelia Pereira" userId="2a7e98db-f3f8-474f-b19c-05faf9395c16" providerId="ADAL" clId="{748FF8C8-F968-4507-9F16-0E1683B5BA93}" dt="2022-01-31T16:31:58.377" v="401" actId="478"/>
          <ac:picMkLst>
            <pc:docMk/>
            <pc:sldMk cId="2611836601" sldId="468"/>
            <ac:picMk id="2" creationId="{7F640F1C-E89A-4E80-9711-F2E2A31039EB}"/>
          </ac:picMkLst>
        </pc:picChg>
        <pc:picChg chg="add mod modCrop">
          <ac:chgData name="SILVA Nelia Pereira" userId="2a7e98db-f3f8-474f-b19c-05faf9395c16" providerId="ADAL" clId="{748FF8C8-F968-4507-9F16-0E1683B5BA93}" dt="2022-01-31T16:36:52.977" v="687" actId="1076"/>
          <ac:picMkLst>
            <pc:docMk/>
            <pc:sldMk cId="2611836601" sldId="468"/>
            <ac:picMk id="4" creationId="{B08127BD-1F0D-4B34-BBB4-0EE754CF2A16}"/>
          </ac:picMkLst>
        </pc:picChg>
        <pc:picChg chg="add mod modCrop">
          <ac:chgData name="SILVA Nelia Pereira" userId="2a7e98db-f3f8-474f-b19c-05faf9395c16" providerId="ADAL" clId="{748FF8C8-F968-4507-9F16-0E1683B5BA93}" dt="2022-01-31T16:36:56.193" v="688" actId="1076"/>
          <ac:picMkLst>
            <pc:docMk/>
            <pc:sldMk cId="2611836601" sldId="468"/>
            <ac:picMk id="5" creationId="{19C7F48B-0AC0-42CB-9343-D3D7B84DDA42}"/>
          </ac:picMkLst>
        </pc:picChg>
        <pc:cxnChg chg="add mod">
          <ac:chgData name="SILVA Nelia Pereira" userId="2a7e98db-f3f8-474f-b19c-05faf9395c16" providerId="ADAL" clId="{748FF8C8-F968-4507-9F16-0E1683B5BA93}" dt="2022-01-31T16:38:58.673" v="757" actId="14100"/>
          <ac:cxnSpMkLst>
            <pc:docMk/>
            <pc:sldMk cId="2611836601" sldId="468"/>
            <ac:cxnSpMk id="14" creationId="{1678ABA5-524F-4599-B8C2-36EC80A13482}"/>
          </ac:cxnSpMkLst>
        </pc:cxnChg>
        <pc:cxnChg chg="add mod">
          <ac:chgData name="SILVA Nelia Pereira" userId="2a7e98db-f3f8-474f-b19c-05faf9395c16" providerId="ADAL" clId="{748FF8C8-F968-4507-9F16-0E1683B5BA93}" dt="2022-01-31T16:38:56.193" v="756" actId="14100"/>
          <ac:cxnSpMkLst>
            <pc:docMk/>
            <pc:sldMk cId="2611836601" sldId="468"/>
            <ac:cxnSpMk id="15" creationId="{760D5A84-96C4-4379-862B-AC2A3217D00A}"/>
          </ac:cxnSpMkLst>
        </pc:cxnChg>
      </pc:sldChg>
      <pc:sldChg chg="addSp modSp add">
        <pc:chgData name="SILVA Nelia Pereira" userId="2a7e98db-f3f8-474f-b19c-05faf9395c16" providerId="ADAL" clId="{748FF8C8-F968-4507-9F16-0E1683B5BA93}" dt="2022-02-01T10:13:54.338" v="9220"/>
        <pc:sldMkLst>
          <pc:docMk/>
          <pc:sldMk cId="1599423352" sldId="469"/>
        </pc:sldMkLst>
        <pc:spChg chg="mod">
          <ac:chgData name="SILVA Nelia Pereira" userId="2a7e98db-f3f8-474f-b19c-05faf9395c16" providerId="ADAL" clId="{748FF8C8-F968-4507-9F16-0E1683B5BA93}" dt="2022-01-31T16:44:45.828" v="1257" actId="20577"/>
          <ac:spMkLst>
            <pc:docMk/>
            <pc:sldMk cId="1599423352" sldId="469"/>
            <ac:spMk id="65" creationId="{45241969-E040-4898-8049-7BBFB7CA9278}"/>
          </ac:spMkLst>
        </pc:spChg>
        <pc:grpChg chg="add">
          <ac:chgData name="SILVA Nelia Pereira" userId="2a7e98db-f3f8-474f-b19c-05faf9395c16" providerId="ADAL" clId="{748FF8C8-F968-4507-9F16-0E1683B5BA93}" dt="2022-02-01T10:13:54.338" v="9220"/>
          <ac:grpSpMkLst>
            <pc:docMk/>
            <pc:sldMk cId="1599423352" sldId="469"/>
            <ac:grpSpMk id="6" creationId="{7607F0E5-7E61-4288-91CE-5954DDBAA80C}"/>
          </ac:grpSpMkLst>
        </pc:grpChg>
      </pc:sldChg>
      <pc:sldChg chg="addSp modSp add">
        <pc:chgData name="SILVA Nelia Pereira" userId="2a7e98db-f3f8-474f-b19c-05faf9395c16" providerId="ADAL" clId="{748FF8C8-F968-4507-9F16-0E1683B5BA93}" dt="2022-02-01T10:13:56.703" v="9221"/>
        <pc:sldMkLst>
          <pc:docMk/>
          <pc:sldMk cId="2908166780" sldId="470"/>
        </pc:sldMkLst>
        <pc:spChg chg="mod">
          <ac:chgData name="SILVA Nelia Pereira" userId="2a7e98db-f3f8-474f-b19c-05faf9395c16" providerId="ADAL" clId="{748FF8C8-F968-4507-9F16-0E1683B5BA93}" dt="2022-01-31T16:56:32.244" v="1460" actId="20577"/>
          <ac:spMkLst>
            <pc:docMk/>
            <pc:sldMk cId="2908166780" sldId="470"/>
            <ac:spMk id="65" creationId="{45241969-E040-4898-8049-7BBFB7CA9278}"/>
          </ac:spMkLst>
        </pc:spChg>
        <pc:grpChg chg="add">
          <ac:chgData name="SILVA Nelia Pereira" userId="2a7e98db-f3f8-474f-b19c-05faf9395c16" providerId="ADAL" clId="{748FF8C8-F968-4507-9F16-0E1683B5BA93}" dt="2022-02-01T10:13:56.703" v="9221"/>
          <ac:grpSpMkLst>
            <pc:docMk/>
            <pc:sldMk cId="2908166780" sldId="470"/>
            <ac:grpSpMk id="7" creationId="{23FDACC5-363F-458F-9C7B-E37E5E0B24D9}"/>
          </ac:grpSpMkLst>
        </pc:grpChg>
        <pc:picChg chg="add mod modCrop">
          <ac:chgData name="SILVA Nelia Pereira" userId="2a7e98db-f3f8-474f-b19c-05faf9395c16" providerId="ADAL" clId="{748FF8C8-F968-4507-9F16-0E1683B5BA93}" dt="2022-01-31T16:56:38.959" v="1462" actId="1076"/>
          <ac:picMkLst>
            <pc:docMk/>
            <pc:sldMk cId="2908166780" sldId="470"/>
            <ac:picMk id="2" creationId="{5AA5A67E-3F6F-41FA-92B8-73BB5F5CD18E}"/>
          </ac:picMkLst>
        </pc:picChg>
      </pc:sldChg>
      <pc:sldChg chg="addSp delSp modSp add">
        <pc:chgData name="SILVA Nelia Pereira" userId="2a7e98db-f3f8-474f-b19c-05faf9395c16" providerId="ADAL" clId="{748FF8C8-F968-4507-9F16-0E1683B5BA93}" dt="2022-01-31T17:00:57.971" v="1838" actId="20577"/>
        <pc:sldMkLst>
          <pc:docMk/>
          <pc:sldMk cId="1130784912" sldId="471"/>
        </pc:sldMkLst>
        <pc:spChg chg="mod">
          <ac:chgData name="SILVA Nelia Pereira" userId="2a7e98db-f3f8-474f-b19c-05faf9395c16" providerId="ADAL" clId="{748FF8C8-F968-4507-9F16-0E1683B5BA93}" dt="2022-01-31T16:59:34.144" v="1640" actId="1076"/>
          <ac:spMkLst>
            <pc:docMk/>
            <pc:sldMk cId="1130784912" sldId="471"/>
            <ac:spMk id="3" creationId="{6C660518-9536-47CB-A439-B2BF8BF539F3}"/>
          </ac:spMkLst>
        </pc:spChg>
        <pc:spChg chg="add del">
          <ac:chgData name="SILVA Nelia Pereira" userId="2a7e98db-f3f8-474f-b19c-05faf9395c16" providerId="ADAL" clId="{748FF8C8-F968-4507-9F16-0E1683B5BA93}" dt="2022-01-31T16:58:10.602" v="1555"/>
          <ac:spMkLst>
            <pc:docMk/>
            <pc:sldMk cId="1130784912" sldId="471"/>
            <ac:spMk id="4" creationId="{05C837C2-4EBE-4039-9351-E0B4491EF83C}"/>
          </ac:spMkLst>
        </pc:spChg>
        <pc:spChg chg="add del mod">
          <ac:chgData name="SILVA Nelia Pereira" userId="2a7e98db-f3f8-474f-b19c-05faf9395c16" providerId="ADAL" clId="{748FF8C8-F968-4507-9F16-0E1683B5BA93}" dt="2022-01-31T16:59:57.246" v="1677" actId="478"/>
          <ac:spMkLst>
            <pc:docMk/>
            <pc:sldMk cId="1130784912" sldId="471"/>
            <ac:spMk id="5" creationId="{02743162-B4E0-4ACB-865B-9502A6B28753}"/>
          </ac:spMkLst>
        </pc:spChg>
        <pc:spChg chg="mod">
          <ac:chgData name="SILVA Nelia Pereira" userId="2a7e98db-f3f8-474f-b19c-05faf9395c16" providerId="ADAL" clId="{748FF8C8-F968-4507-9F16-0E1683B5BA93}" dt="2022-01-31T17:00:57.971" v="1838" actId="20577"/>
          <ac:spMkLst>
            <pc:docMk/>
            <pc:sldMk cId="1130784912" sldId="471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1-31T17:00:40.958" v="1837" actId="20577"/>
          <ac:spMkLst>
            <pc:docMk/>
            <pc:sldMk cId="1130784912" sldId="471"/>
            <ac:spMk id="65" creationId="{45241969-E040-4898-8049-7BBFB7CA9278}"/>
          </ac:spMkLst>
        </pc:spChg>
        <pc:picChg chg="del">
          <ac:chgData name="SILVA Nelia Pereira" userId="2a7e98db-f3f8-474f-b19c-05faf9395c16" providerId="ADAL" clId="{748FF8C8-F968-4507-9F16-0E1683B5BA93}" dt="2022-01-31T16:57:23.798" v="1481" actId="478"/>
          <ac:picMkLst>
            <pc:docMk/>
            <pc:sldMk cId="1130784912" sldId="471"/>
            <ac:picMk id="2" creationId="{5AA5A67E-3F6F-41FA-92B8-73BB5F5CD18E}"/>
          </ac:picMkLst>
        </pc:picChg>
      </pc:sldChg>
      <pc:sldChg chg="addSp modSp add addCm delCm">
        <pc:chgData name="SILVA Nelia Pereira" userId="2a7e98db-f3f8-474f-b19c-05faf9395c16" providerId="ADAL" clId="{748FF8C8-F968-4507-9F16-0E1683B5BA93}" dt="2022-01-31T17:07:36.221" v="2121" actId="1076"/>
        <pc:sldMkLst>
          <pc:docMk/>
          <pc:sldMk cId="4070000433" sldId="472"/>
        </pc:sldMkLst>
        <pc:spChg chg="mod">
          <ac:chgData name="SILVA Nelia Pereira" userId="2a7e98db-f3f8-474f-b19c-05faf9395c16" providerId="ADAL" clId="{748FF8C8-F968-4507-9F16-0E1683B5BA93}" dt="2022-01-31T17:01:06.588" v="1849" actId="20577"/>
          <ac:spMkLst>
            <pc:docMk/>
            <pc:sldMk cId="4070000433" sldId="472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1-31T17:07:32.764" v="2120" actId="20577"/>
          <ac:spMkLst>
            <pc:docMk/>
            <pc:sldMk cId="4070000433" sldId="472"/>
            <ac:spMk id="65" creationId="{45241969-E040-4898-8049-7BBFB7CA9278}"/>
          </ac:spMkLst>
        </pc:spChg>
        <pc:grpChg chg="add mod">
          <ac:chgData name="SILVA Nelia Pereira" userId="2a7e98db-f3f8-474f-b19c-05faf9395c16" providerId="ADAL" clId="{748FF8C8-F968-4507-9F16-0E1683B5BA93}" dt="2022-01-31T17:06:48.077" v="2085" actId="1076"/>
          <ac:grpSpMkLst>
            <pc:docMk/>
            <pc:sldMk cId="4070000433" sldId="472"/>
            <ac:grpSpMk id="6" creationId="{32D70236-DC5A-4053-BD4D-30E746F76933}"/>
          </ac:grpSpMkLst>
        </pc:grpChg>
        <pc:picChg chg="add mod">
          <ac:chgData name="SILVA Nelia Pereira" userId="2a7e98db-f3f8-474f-b19c-05faf9395c16" providerId="ADAL" clId="{748FF8C8-F968-4507-9F16-0E1683B5BA93}" dt="2022-01-31T17:07:36.221" v="2121" actId="1076"/>
          <ac:picMkLst>
            <pc:docMk/>
            <pc:sldMk cId="4070000433" sldId="472"/>
            <ac:picMk id="2" creationId="{E4106420-2C0E-4FCB-ADDE-A292DBEFD484}"/>
          </ac:picMkLst>
        </pc:picChg>
        <pc:picChg chg="add mod modCrop">
          <ac:chgData name="SILVA Nelia Pereira" userId="2a7e98db-f3f8-474f-b19c-05faf9395c16" providerId="ADAL" clId="{748FF8C8-F968-4507-9F16-0E1683B5BA93}" dt="2022-01-31T17:06:52.069" v="2086" actId="1440"/>
          <ac:picMkLst>
            <pc:docMk/>
            <pc:sldMk cId="4070000433" sldId="472"/>
            <ac:picMk id="4" creationId="{4E9F2263-B54C-42FC-A8FA-357DE322248F}"/>
          </ac:picMkLst>
        </pc:picChg>
        <pc:picChg chg="add mod modCrop">
          <ac:chgData name="SILVA Nelia Pereira" userId="2a7e98db-f3f8-474f-b19c-05faf9395c16" providerId="ADAL" clId="{748FF8C8-F968-4507-9F16-0E1683B5BA93}" dt="2022-01-31T17:07:13.757" v="2090" actId="732"/>
          <ac:picMkLst>
            <pc:docMk/>
            <pc:sldMk cId="4070000433" sldId="472"/>
            <ac:picMk id="5" creationId="{8CDFD7FF-0D75-4133-8D12-AEA9647A24D9}"/>
          </ac:picMkLst>
        </pc:picChg>
      </pc:sldChg>
      <pc:sldChg chg="addSp delSp modSp add ord">
        <pc:chgData name="SILVA Nelia Pereira" userId="2a7e98db-f3f8-474f-b19c-05faf9395c16" providerId="ADAL" clId="{748FF8C8-F968-4507-9F16-0E1683B5BA93}" dt="2022-02-01T10:14:16.302" v="9225"/>
        <pc:sldMkLst>
          <pc:docMk/>
          <pc:sldMk cId="1640760137" sldId="473"/>
        </pc:sldMkLst>
        <pc:spChg chg="add del">
          <ac:chgData name="SILVA Nelia Pereira" userId="2a7e98db-f3f8-474f-b19c-05faf9395c16" providerId="ADAL" clId="{748FF8C8-F968-4507-9F16-0E1683B5BA93}" dt="2022-01-31T17:08:59.153" v="2161" actId="478"/>
          <ac:spMkLst>
            <pc:docMk/>
            <pc:sldMk cId="1640760137" sldId="473"/>
            <ac:spMk id="3" creationId="{6C660518-9536-47CB-A439-B2BF8BF539F3}"/>
          </ac:spMkLst>
        </pc:spChg>
        <pc:spChg chg="mod ord">
          <ac:chgData name="SILVA Nelia Pereira" userId="2a7e98db-f3f8-474f-b19c-05faf9395c16" providerId="ADAL" clId="{748FF8C8-F968-4507-9F16-0E1683B5BA93}" dt="2022-01-31T17:16:05.651" v="3297" actId="20577"/>
          <ac:spMkLst>
            <pc:docMk/>
            <pc:sldMk cId="1640760137" sldId="473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1-31T17:22:24.735" v="3499" actId="20577"/>
          <ac:spMkLst>
            <pc:docMk/>
            <pc:sldMk cId="1640760137" sldId="473"/>
            <ac:spMk id="65" creationId="{45241969-E040-4898-8049-7BBFB7CA9278}"/>
          </ac:spMkLst>
        </pc:spChg>
        <pc:grpChg chg="del">
          <ac:chgData name="SILVA Nelia Pereira" userId="2a7e98db-f3f8-474f-b19c-05faf9395c16" providerId="ADAL" clId="{748FF8C8-F968-4507-9F16-0E1683B5BA93}" dt="2022-01-31T17:09:57.945" v="2394" actId="478"/>
          <ac:grpSpMkLst>
            <pc:docMk/>
            <pc:sldMk cId="1640760137" sldId="473"/>
            <ac:grpSpMk id="6" creationId="{32D70236-DC5A-4053-BD4D-30E746F76933}"/>
          </ac:grpSpMkLst>
        </pc:grpChg>
        <pc:grpChg chg="add">
          <ac:chgData name="SILVA Nelia Pereira" userId="2a7e98db-f3f8-474f-b19c-05faf9395c16" providerId="ADAL" clId="{748FF8C8-F968-4507-9F16-0E1683B5BA93}" dt="2022-02-01T10:14:16.302" v="9225"/>
          <ac:grpSpMkLst>
            <pc:docMk/>
            <pc:sldMk cId="1640760137" sldId="473"/>
            <ac:grpSpMk id="11" creationId="{8DB46D57-B3F5-4804-A4A9-05E7B0B19DD9}"/>
          </ac:grpSpMkLst>
        </pc:grpChg>
        <pc:picChg chg="del">
          <ac:chgData name="SILVA Nelia Pereira" userId="2a7e98db-f3f8-474f-b19c-05faf9395c16" providerId="ADAL" clId="{748FF8C8-F968-4507-9F16-0E1683B5BA93}" dt="2022-01-31T17:09:57.462" v="2393" actId="478"/>
          <ac:picMkLst>
            <pc:docMk/>
            <pc:sldMk cId="1640760137" sldId="473"/>
            <ac:picMk id="2" creationId="{E4106420-2C0E-4FCB-ADDE-A292DBEFD484}"/>
          </ac:picMkLst>
        </pc:picChg>
        <pc:picChg chg="add mod modCrop">
          <ac:chgData name="SILVA Nelia Pereira" userId="2a7e98db-f3f8-474f-b19c-05faf9395c16" providerId="ADAL" clId="{748FF8C8-F968-4507-9F16-0E1683B5BA93}" dt="2022-01-31T17:23:09.325" v="3519" actId="1076"/>
          <ac:picMkLst>
            <pc:docMk/>
            <pc:sldMk cId="1640760137" sldId="473"/>
            <ac:picMk id="7" creationId="{8C2BD239-3A13-423F-B771-835B1304F698}"/>
          </ac:picMkLst>
        </pc:picChg>
      </pc:sldChg>
      <pc:sldChg chg="modSp add">
        <pc:chgData name="SILVA Nelia Pereira" userId="2a7e98db-f3f8-474f-b19c-05faf9395c16" providerId="ADAL" clId="{748FF8C8-F968-4507-9F16-0E1683B5BA93}" dt="2022-02-01T10:14:06.201" v="9222" actId="20577"/>
        <pc:sldMkLst>
          <pc:docMk/>
          <pc:sldMk cId="2086320641" sldId="474"/>
        </pc:sldMkLst>
        <pc:spChg chg="mod">
          <ac:chgData name="SILVA Nelia Pereira" userId="2a7e98db-f3f8-474f-b19c-05faf9395c16" providerId="ADAL" clId="{748FF8C8-F968-4507-9F16-0E1683B5BA93}" dt="2022-02-01T10:14:06.201" v="9222" actId="20577"/>
          <ac:spMkLst>
            <pc:docMk/>
            <pc:sldMk cId="2086320641" sldId="474"/>
            <ac:spMk id="65" creationId="{45241969-E040-4898-8049-7BBFB7CA9278}"/>
          </ac:spMkLst>
        </pc:spChg>
      </pc:sldChg>
      <pc:sldChg chg="delSp modSp add">
        <pc:chgData name="SILVA Nelia Pereira" userId="2a7e98db-f3f8-474f-b19c-05faf9395c16" providerId="ADAL" clId="{748FF8C8-F968-4507-9F16-0E1683B5BA93}" dt="2022-01-31T17:30:26.195" v="3932" actId="113"/>
        <pc:sldMkLst>
          <pc:docMk/>
          <pc:sldMk cId="533479694" sldId="475"/>
        </pc:sldMkLst>
        <pc:spChg chg="mod">
          <ac:chgData name="SILVA Nelia Pereira" userId="2a7e98db-f3f8-474f-b19c-05faf9395c16" providerId="ADAL" clId="{748FF8C8-F968-4507-9F16-0E1683B5BA93}" dt="2022-01-31T17:23:02.376" v="3516" actId="20577"/>
          <ac:spMkLst>
            <pc:docMk/>
            <pc:sldMk cId="533479694" sldId="475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1-31T17:30:26.195" v="3932" actId="113"/>
          <ac:spMkLst>
            <pc:docMk/>
            <pc:sldMk cId="533479694" sldId="475"/>
            <ac:spMk id="65" creationId="{45241969-E040-4898-8049-7BBFB7CA9278}"/>
          </ac:spMkLst>
        </pc:spChg>
        <pc:picChg chg="del mod">
          <ac:chgData name="SILVA Nelia Pereira" userId="2a7e98db-f3f8-474f-b19c-05faf9395c16" providerId="ADAL" clId="{748FF8C8-F968-4507-9F16-0E1683B5BA93}" dt="2022-01-31T17:23:05.922" v="3518" actId="478"/>
          <ac:picMkLst>
            <pc:docMk/>
            <pc:sldMk cId="533479694" sldId="475"/>
            <ac:picMk id="7" creationId="{8C2BD239-3A13-423F-B771-835B1304F698}"/>
          </ac:picMkLst>
        </pc:picChg>
      </pc:sldChg>
      <pc:sldChg chg="addSp modSp add addCm modCm">
        <pc:chgData name="SILVA Nelia Pereira" userId="2a7e98db-f3f8-474f-b19c-05faf9395c16" providerId="ADAL" clId="{748FF8C8-F968-4507-9F16-0E1683B5BA93}" dt="2022-02-01T10:14:28.108" v="9227" actId="1036"/>
        <pc:sldMkLst>
          <pc:docMk/>
          <pc:sldMk cId="2501022469" sldId="476"/>
        </pc:sldMkLst>
        <pc:spChg chg="mod">
          <ac:chgData name="SILVA Nelia Pereira" userId="2a7e98db-f3f8-474f-b19c-05faf9395c16" providerId="ADAL" clId="{748FF8C8-F968-4507-9F16-0E1683B5BA93}" dt="2022-01-31T17:30:41.272" v="3945" actId="20577"/>
          <ac:spMkLst>
            <pc:docMk/>
            <pc:sldMk cId="2501022469" sldId="476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1-31T17:36:00.518" v="4880" actId="20577"/>
          <ac:spMkLst>
            <pc:docMk/>
            <pc:sldMk cId="2501022469" sldId="476"/>
            <ac:spMk id="65" creationId="{45241969-E040-4898-8049-7BBFB7CA9278}"/>
          </ac:spMkLst>
        </pc:spChg>
        <pc:grpChg chg="add mod">
          <ac:chgData name="SILVA Nelia Pereira" userId="2a7e98db-f3f8-474f-b19c-05faf9395c16" providerId="ADAL" clId="{748FF8C8-F968-4507-9F16-0E1683B5BA93}" dt="2022-02-01T10:14:28.108" v="9227" actId="1036"/>
          <ac:grpSpMkLst>
            <pc:docMk/>
            <pc:sldMk cId="2501022469" sldId="476"/>
            <ac:grpSpMk id="6" creationId="{E61E4AF9-5ADA-423F-A5AC-537B6F066FBD}"/>
          </ac:grpSpMkLst>
        </pc:grpChg>
      </pc:sldChg>
      <pc:sldChg chg="addSp modSp add">
        <pc:chgData name="SILVA Nelia Pereira" userId="2a7e98db-f3f8-474f-b19c-05faf9395c16" providerId="ADAL" clId="{748FF8C8-F968-4507-9F16-0E1683B5BA93}" dt="2022-02-01T10:14:30.170" v="9228"/>
        <pc:sldMkLst>
          <pc:docMk/>
          <pc:sldMk cId="3040973664" sldId="477"/>
        </pc:sldMkLst>
        <pc:spChg chg="mod">
          <ac:chgData name="SILVA Nelia Pereira" userId="2a7e98db-f3f8-474f-b19c-05faf9395c16" providerId="ADAL" clId="{748FF8C8-F968-4507-9F16-0E1683B5BA93}" dt="2022-01-31T17:40:40.967" v="5409" actId="6549"/>
          <ac:spMkLst>
            <pc:docMk/>
            <pc:sldMk cId="3040973664" sldId="477"/>
            <ac:spMk id="65" creationId="{45241969-E040-4898-8049-7BBFB7CA9278}"/>
          </ac:spMkLst>
        </pc:spChg>
        <pc:grpChg chg="add">
          <ac:chgData name="SILVA Nelia Pereira" userId="2a7e98db-f3f8-474f-b19c-05faf9395c16" providerId="ADAL" clId="{748FF8C8-F968-4507-9F16-0E1683B5BA93}" dt="2022-02-01T10:14:30.170" v="9228"/>
          <ac:grpSpMkLst>
            <pc:docMk/>
            <pc:sldMk cId="3040973664" sldId="477"/>
            <ac:grpSpMk id="6" creationId="{BD6EFDED-895F-4D92-87D4-396A3D4FB5E6}"/>
          </ac:grpSpMkLst>
        </pc:grpChg>
      </pc:sldChg>
      <pc:sldChg chg="addSp modSp add">
        <pc:chgData name="SILVA Nelia Pereira" userId="2a7e98db-f3f8-474f-b19c-05faf9395c16" providerId="ADAL" clId="{748FF8C8-F968-4507-9F16-0E1683B5BA93}" dt="2022-02-01T10:14:32.018" v="9229"/>
        <pc:sldMkLst>
          <pc:docMk/>
          <pc:sldMk cId="3974158691" sldId="478"/>
        </pc:sldMkLst>
        <pc:spChg chg="mod">
          <ac:chgData name="SILVA Nelia Pereira" userId="2a7e98db-f3f8-474f-b19c-05faf9395c16" providerId="ADAL" clId="{748FF8C8-F968-4507-9F16-0E1683B5BA93}" dt="2022-01-31T17:40:59.110" v="5422" actId="20577"/>
          <ac:spMkLst>
            <pc:docMk/>
            <pc:sldMk cId="3974158691" sldId="478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1-31T17:46:30.647" v="6120" actId="6549"/>
          <ac:spMkLst>
            <pc:docMk/>
            <pc:sldMk cId="3974158691" sldId="478"/>
            <ac:spMk id="65" creationId="{45241969-E040-4898-8049-7BBFB7CA9278}"/>
          </ac:spMkLst>
        </pc:spChg>
        <pc:grpChg chg="add">
          <ac:chgData name="SILVA Nelia Pereira" userId="2a7e98db-f3f8-474f-b19c-05faf9395c16" providerId="ADAL" clId="{748FF8C8-F968-4507-9F16-0E1683B5BA93}" dt="2022-02-01T10:14:32.018" v="9229"/>
          <ac:grpSpMkLst>
            <pc:docMk/>
            <pc:sldMk cId="3974158691" sldId="478"/>
            <ac:grpSpMk id="6" creationId="{46D669F9-13C6-4C7F-982F-887199779CC1}"/>
          </ac:grpSpMkLst>
        </pc:grpChg>
      </pc:sldChg>
      <pc:sldChg chg="modSp add">
        <pc:chgData name="SILVA Nelia Pereira" userId="2a7e98db-f3f8-474f-b19c-05faf9395c16" providerId="ADAL" clId="{748FF8C8-F968-4507-9F16-0E1683B5BA93}" dt="2022-01-31T17:48:50.334" v="6437" actId="6549"/>
        <pc:sldMkLst>
          <pc:docMk/>
          <pc:sldMk cId="4268831288" sldId="479"/>
        </pc:sldMkLst>
        <pc:spChg chg="mod">
          <ac:chgData name="SILVA Nelia Pereira" userId="2a7e98db-f3f8-474f-b19c-05faf9395c16" providerId="ADAL" clId="{748FF8C8-F968-4507-9F16-0E1683B5BA93}" dt="2022-01-31T17:47:21.395" v="6137" actId="20577"/>
          <ac:spMkLst>
            <pc:docMk/>
            <pc:sldMk cId="4268831288" sldId="479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1-31T17:48:50.334" v="6437" actId="6549"/>
          <ac:spMkLst>
            <pc:docMk/>
            <pc:sldMk cId="4268831288" sldId="479"/>
            <ac:spMk id="65" creationId="{45241969-E040-4898-8049-7BBFB7CA9278}"/>
          </ac:spMkLst>
        </pc:spChg>
      </pc:sldChg>
      <pc:sldChg chg="addSp modSp add">
        <pc:chgData name="SILVA Nelia Pereira" userId="2a7e98db-f3f8-474f-b19c-05faf9395c16" providerId="ADAL" clId="{748FF8C8-F968-4507-9F16-0E1683B5BA93}" dt="2022-02-01T10:14:37.573" v="9230"/>
        <pc:sldMkLst>
          <pc:docMk/>
          <pc:sldMk cId="3773233300" sldId="480"/>
        </pc:sldMkLst>
        <pc:spChg chg="mod">
          <ac:chgData name="SILVA Nelia Pereira" userId="2a7e98db-f3f8-474f-b19c-05faf9395c16" providerId="ADAL" clId="{748FF8C8-F968-4507-9F16-0E1683B5BA93}" dt="2022-01-31T17:49:16.985" v="6461" actId="20577"/>
          <ac:spMkLst>
            <pc:docMk/>
            <pc:sldMk cId="3773233300" sldId="480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1-31T17:51:04.872" v="6752" actId="20577"/>
          <ac:spMkLst>
            <pc:docMk/>
            <pc:sldMk cId="3773233300" sldId="480"/>
            <ac:spMk id="65" creationId="{45241969-E040-4898-8049-7BBFB7CA9278}"/>
          </ac:spMkLst>
        </pc:spChg>
        <pc:grpChg chg="add">
          <ac:chgData name="SILVA Nelia Pereira" userId="2a7e98db-f3f8-474f-b19c-05faf9395c16" providerId="ADAL" clId="{748FF8C8-F968-4507-9F16-0E1683B5BA93}" dt="2022-02-01T10:14:37.573" v="9230"/>
          <ac:grpSpMkLst>
            <pc:docMk/>
            <pc:sldMk cId="3773233300" sldId="480"/>
            <ac:grpSpMk id="7" creationId="{CBE4E6F9-0633-4DE2-9FDF-E589A0236BF8}"/>
          </ac:grpSpMkLst>
        </pc:grpChg>
        <pc:picChg chg="add mod">
          <ac:chgData name="SILVA Nelia Pereira" userId="2a7e98db-f3f8-474f-b19c-05faf9395c16" providerId="ADAL" clId="{748FF8C8-F968-4507-9F16-0E1683B5BA93}" dt="2022-01-31T17:52:57.257" v="6759" actId="1076"/>
          <ac:picMkLst>
            <pc:docMk/>
            <pc:sldMk cId="3773233300" sldId="480"/>
            <ac:picMk id="2" creationId="{FC6B2A06-0B48-45BC-988C-CF437D259A06}"/>
          </ac:picMkLst>
        </pc:picChg>
      </pc:sldChg>
      <pc:sldChg chg="addSp delSp modSp add">
        <pc:chgData name="SILVA Nelia Pereira" userId="2a7e98db-f3f8-474f-b19c-05faf9395c16" providerId="ADAL" clId="{748FF8C8-F968-4507-9F16-0E1683B5BA93}" dt="2022-02-01T10:14:56.687" v="9231"/>
        <pc:sldMkLst>
          <pc:docMk/>
          <pc:sldMk cId="3346345827" sldId="481"/>
        </pc:sldMkLst>
        <pc:spChg chg="mod">
          <ac:chgData name="SILVA Nelia Pereira" userId="2a7e98db-f3f8-474f-b19c-05faf9395c16" providerId="ADAL" clId="{748FF8C8-F968-4507-9F16-0E1683B5BA93}" dt="2022-02-01T09:26:28.104" v="7448" actId="20577"/>
          <ac:spMkLst>
            <pc:docMk/>
            <pc:sldMk cId="3346345827" sldId="481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2-01T09:28:00.454" v="7451" actId="6549"/>
          <ac:spMkLst>
            <pc:docMk/>
            <pc:sldMk cId="3346345827" sldId="481"/>
            <ac:spMk id="65" creationId="{45241969-E040-4898-8049-7BBFB7CA9278}"/>
          </ac:spMkLst>
        </pc:spChg>
        <pc:grpChg chg="add">
          <ac:chgData name="SILVA Nelia Pereira" userId="2a7e98db-f3f8-474f-b19c-05faf9395c16" providerId="ADAL" clId="{748FF8C8-F968-4507-9F16-0E1683B5BA93}" dt="2022-02-01T10:14:56.687" v="9231"/>
          <ac:grpSpMkLst>
            <pc:docMk/>
            <pc:sldMk cId="3346345827" sldId="481"/>
            <ac:grpSpMk id="7" creationId="{A391D1AB-196C-42B9-9552-308E047CCBF8}"/>
          </ac:grpSpMkLst>
        </pc:grpChg>
        <pc:picChg chg="del">
          <ac:chgData name="SILVA Nelia Pereira" userId="2a7e98db-f3f8-474f-b19c-05faf9395c16" providerId="ADAL" clId="{748FF8C8-F968-4507-9F16-0E1683B5BA93}" dt="2022-01-31T17:55:17.615" v="7165" actId="478"/>
          <ac:picMkLst>
            <pc:docMk/>
            <pc:sldMk cId="3346345827" sldId="481"/>
            <ac:picMk id="2" creationId="{FC6B2A06-0B48-45BC-988C-CF437D259A06}"/>
          </ac:picMkLst>
        </pc:picChg>
      </pc:sldChg>
      <pc:sldChg chg="modSp add">
        <pc:chgData name="SILVA Nelia Pereira" userId="2a7e98db-f3f8-474f-b19c-05faf9395c16" providerId="ADAL" clId="{748FF8C8-F968-4507-9F16-0E1683B5BA93}" dt="2022-02-01T09:29:29.251" v="7533" actId="20577"/>
        <pc:sldMkLst>
          <pc:docMk/>
          <pc:sldMk cId="1048634340" sldId="482"/>
        </pc:sldMkLst>
        <pc:spChg chg="mod">
          <ac:chgData name="SILVA Nelia Pereira" userId="2a7e98db-f3f8-474f-b19c-05faf9395c16" providerId="ADAL" clId="{748FF8C8-F968-4507-9F16-0E1683B5BA93}" dt="2022-02-01T09:29:17.369" v="7483" actId="20577"/>
          <ac:spMkLst>
            <pc:docMk/>
            <pc:sldMk cId="1048634340" sldId="482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2-01T09:29:29.251" v="7533" actId="20577"/>
          <ac:spMkLst>
            <pc:docMk/>
            <pc:sldMk cId="1048634340" sldId="482"/>
            <ac:spMk id="65" creationId="{45241969-E040-4898-8049-7BBFB7CA9278}"/>
          </ac:spMkLst>
        </pc:spChg>
      </pc:sldChg>
      <pc:sldChg chg="modSp add addCm modCm">
        <pc:chgData name="SILVA Nelia Pereira" userId="2a7e98db-f3f8-474f-b19c-05faf9395c16" providerId="ADAL" clId="{748FF8C8-F968-4507-9F16-0E1683B5BA93}" dt="2022-02-01T09:35:08.714" v="8316" actId="20577"/>
        <pc:sldMkLst>
          <pc:docMk/>
          <pc:sldMk cId="3828169964" sldId="483"/>
        </pc:sldMkLst>
        <pc:spChg chg="mod">
          <ac:chgData name="SILVA Nelia Pereira" userId="2a7e98db-f3f8-474f-b19c-05faf9395c16" providerId="ADAL" clId="{748FF8C8-F968-4507-9F16-0E1683B5BA93}" dt="2022-02-01T09:31:03.370" v="7587" actId="20577"/>
          <ac:spMkLst>
            <pc:docMk/>
            <pc:sldMk cId="3828169964" sldId="483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2-01T09:35:08.714" v="8316" actId="20577"/>
          <ac:spMkLst>
            <pc:docMk/>
            <pc:sldMk cId="3828169964" sldId="483"/>
            <ac:spMk id="65" creationId="{45241969-E040-4898-8049-7BBFB7CA9278}"/>
          </ac:spMkLst>
        </pc:spChg>
      </pc:sldChg>
      <pc:sldChg chg="addSp modSp add ord">
        <pc:chgData name="SILVA Nelia Pereira" userId="2a7e98db-f3f8-474f-b19c-05faf9395c16" providerId="ADAL" clId="{748FF8C8-F968-4507-9F16-0E1683B5BA93}" dt="2022-02-01T10:15:02.895" v="9234"/>
        <pc:sldMkLst>
          <pc:docMk/>
          <pc:sldMk cId="1129933880" sldId="484"/>
        </pc:sldMkLst>
        <pc:spChg chg="mod">
          <ac:chgData name="SILVA Nelia Pereira" userId="2a7e98db-f3f8-474f-b19c-05faf9395c16" providerId="ADAL" clId="{748FF8C8-F968-4507-9F16-0E1683B5BA93}" dt="2022-02-01T09:40:50.389" v="8703" actId="20577"/>
          <ac:spMkLst>
            <pc:docMk/>
            <pc:sldMk cId="1129933880" sldId="484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2-01T09:42:14.421" v="9006" actId="20577"/>
          <ac:spMkLst>
            <pc:docMk/>
            <pc:sldMk cId="1129933880" sldId="484"/>
            <ac:spMk id="65" creationId="{45241969-E040-4898-8049-7BBFB7CA9278}"/>
          </ac:spMkLst>
        </pc:spChg>
        <pc:grpChg chg="add">
          <ac:chgData name="SILVA Nelia Pereira" userId="2a7e98db-f3f8-474f-b19c-05faf9395c16" providerId="ADAL" clId="{748FF8C8-F968-4507-9F16-0E1683B5BA93}" dt="2022-02-01T10:15:02.895" v="9234"/>
          <ac:grpSpMkLst>
            <pc:docMk/>
            <pc:sldMk cId="1129933880" sldId="484"/>
            <ac:grpSpMk id="6" creationId="{148973EA-8E89-4BC8-A12A-D57D2025D6AF}"/>
          </ac:grpSpMkLst>
        </pc:grpChg>
      </pc:sldChg>
      <pc:sldChg chg="addSp modSp add">
        <pc:chgData name="SILVA Nelia Pereira" userId="2a7e98db-f3f8-474f-b19c-05faf9395c16" providerId="ADAL" clId="{748FF8C8-F968-4507-9F16-0E1683B5BA93}" dt="2022-02-01T10:15:00.125" v="9233" actId="1036"/>
        <pc:sldMkLst>
          <pc:docMk/>
          <pc:sldMk cId="837504200" sldId="485"/>
        </pc:sldMkLst>
        <pc:grpChg chg="add mod">
          <ac:chgData name="SILVA Nelia Pereira" userId="2a7e98db-f3f8-474f-b19c-05faf9395c16" providerId="ADAL" clId="{748FF8C8-F968-4507-9F16-0E1683B5BA93}" dt="2022-02-01T10:15:00.125" v="9233" actId="1036"/>
          <ac:grpSpMkLst>
            <pc:docMk/>
            <pc:sldMk cId="837504200" sldId="485"/>
            <ac:grpSpMk id="6" creationId="{E2226461-5E33-42EB-B98D-666CD9A41BFE}"/>
          </ac:grpSpMkLst>
        </pc:grpChg>
      </pc:sldChg>
      <pc:sldChg chg="addSp delSp modSp add">
        <pc:chgData name="SILVA Nelia Pereira" userId="2a7e98db-f3f8-474f-b19c-05faf9395c16" providerId="ADAL" clId="{748FF8C8-F968-4507-9F16-0E1683B5BA93}" dt="2022-02-01T10:15:06.542" v="9236"/>
        <pc:sldMkLst>
          <pc:docMk/>
          <pc:sldMk cId="4198351489" sldId="486"/>
        </pc:sldMkLst>
        <pc:spChg chg="add del mod">
          <ac:chgData name="SILVA Nelia Pereira" userId="2a7e98db-f3f8-474f-b19c-05faf9395c16" providerId="ADAL" clId="{748FF8C8-F968-4507-9F16-0E1683B5BA93}" dt="2022-02-01T10:15:06.027" v="9235" actId="478"/>
          <ac:spMkLst>
            <pc:docMk/>
            <pc:sldMk cId="4198351489" sldId="486"/>
            <ac:spMk id="2" creationId="{0DE3378B-3519-4704-9D93-3C03895CB64E}"/>
          </ac:spMkLst>
        </pc:spChg>
        <pc:spChg chg="mod">
          <ac:chgData name="SILVA Nelia Pereira" userId="2a7e98db-f3f8-474f-b19c-05faf9395c16" providerId="ADAL" clId="{748FF8C8-F968-4507-9F16-0E1683B5BA93}" dt="2022-02-01T09:43:09.361" v="9024" actId="20577"/>
          <ac:spMkLst>
            <pc:docMk/>
            <pc:sldMk cId="4198351489" sldId="486"/>
            <ac:spMk id="13" creationId="{2829EE64-FC93-3549-8479-083979563773}"/>
          </ac:spMkLst>
        </pc:spChg>
        <pc:spChg chg="mod">
          <ac:chgData name="SILVA Nelia Pereira" userId="2a7e98db-f3f8-474f-b19c-05faf9395c16" providerId="ADAL" clId="{748FF8C8-F968-4507-9F16-0E1683B5BA93}" dt="2022-02-01T09:43:34.204" v="9121" actId="6549"/>
          <ac:spMkLst>
            <pc:docMk/>
            <pc:sldMk cId="4198351489" sldId="486"/>
            <ac:spMk id="65" creationId="{45241969-E040-4898-8049-7BBFB7CA9278}"/>
          </ac:spMkLst>
        </pc:spChg>
        <pc:grpChg chg="add">
          <ac:chgData name="SILVA Nelia Pereira" userId="2a7e98db-f3f8-474f-b19c-05faf9395c16" providerId="ADAL" clId="{748FF8C8-F968-4507-9F16-0E1683B5BA93}" dt="2022-02-01T10:15:06.542" v="9236"/>
          <ac:grpSpMkLst>
            <pc:docMk/>
            <pc:sldMk cId="4198351489" sldId="486"/>
            <ac:grpSpMk id="7" creationId="{2D806CFA-3F45-42AC-90FF-2635E1943D07}"/>
          </ac:grpSpMkLst>
        </pc:grpChg>
      </pc:sldChg>
      <pc:sldChg chg="add del">
        <pc:chgData name="SILVA Nelia Pereira" userId="2a7e98db-f3f8-474f-b19c-05faf9395c16" providerId="ADAL" clId="{748FF8C8-F968-4507-9F16-0E1683B5BA93}" dt="2022-02-01T10:14:11.113" v="9224"/>
        <pc:sldMkLst>
          <pc:docMk/>
          <pc:sldMk cId="1815670440" sldId="48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31T17:56:26.140" idx="2">
    <p:pos x="7022" y="1036"/>
    <p:text>Deve ser validado também com Carolina Barbosa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01T09:34:35.498" idx="3">
    <p:pos x="6931" y="1495"/>
    <p:text>Parece-me uma complexidade e risco elevados para um benefício reduzido mas deixo o alerta caso a equipa que gere a marca o solicite.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1363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1pPr>
    <a:lvl2pPr indent="1143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2pPr>
    <a:lvl3pPr indent="2286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3pPr>
    <a:lvl4pPr indent="3429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4pPr>
    <a:lvl5pPr indent="4572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5pPr>
    <a:lvl6pPr indent="5715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6pPr>
    <a:lvl7pPr indent="6858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7pPr>
    <a:lvl8pPr indent="8001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8pPr>
    <a:lvl9pPr indent="9144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D84B7BE1-3F8C-6545-A902-11DF1771E1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81" y="5533984"/>
            <a:ext cx="3170497" cy="1062000"/>
          </a:xfrm>
          <a:prstGeom prst="rect">
            <a:avLst/>
          </a:prstGeom>
        </p:spPr>
      </p:pic>
      <p:pic>
        <p:nvPicPr>
          <p:cNvPr id="13" name="Sonae MC.jpg">
            <a:extLst>
              <a:ext uri="{FF2B5EF4-FFF2-40B4-BE49-F238E27FC236}">
                <a16:creationId xmlns:a16="http://schemas.microsoft.com/office/drawing/2014/main" id="{B86A96A5-3BA0-614B-8831-DFC671AAE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063"/>
            <a:ext cx="12192000" cy="5321147"/>
          </a:xfrm>
          <a:prstGeom prst="rect">
            <a:avLst/>
          </a:prstGeom>
          <a:solidFill>
            <a:srgbClr val="E8E3E1"/>
          </a:solidFill>
          <a:ln w="12700">
            <a:miter lim="400000"/>
          </a:ln>
        </p:spPr>
      </p:pic>
      <p:sp>
        <p:nvSpPr>
          <p:cNvPr id="24" name="Marcador de Posição do Texto 22"/>
          <p:cNvSpPr>
            <a:spLocks noGrp="1"/>
          </p:cNvSpPr>
          <p:nvPr>
            <p:ph type="body" sz="quarter" idx="13" hasCustomPrompt="1"/>
          </p:nvPr>
        </p:nvSpPr>
        <p:spPr>
          <a:xfrm>
            <a:off x="634273" y="3474827"/>
            <a:ext cx="11267505" cy="477054"/>
          </a:xfrm>
          <a:prstGeom prst="rect">
            <a:avLst/>
          </a:prstGeom>
          <a:solidFill>
            <a:srgbClr val="E8E3E1"/>
          </a:solidFill>
          <a:ln w="76200">
            <a:noFill/>
          </a:ln>
        </p:spPr>
        <p:txBody>
          <a:bodyPr wrap="square">
            <a:spAutoFit/>
          </a:bodyPr>
          <a:lstStyle>
            <a:lvl1pPr>
              <a:defRPr sz="2500" b="0" i="0">
                <a:solidFill>
                  <a:srgbClr val="5555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PT"/>
              <a:t>Tema da discussão</a:t>
            </a:r>
          </a:p>
        </p:txBody>
      </p:sp>
      <p:sp>
        <p:nvSpPr>
          <p:cNvPr id="25" name="Título 23"/>
          <p:cNvSpPr>
            <a:spLocks noGrp="1"/>
          </p:cNvSpPr>
          <p:nvPr>
            <p:ph type="title" hasCustomPrompt="1"/>
          </p:nvPr>
        </p:nvSpPr>
        <p:spPr>
          <a:xfrm>
            <a:off x="634273" y="2069845"/>
            <a:ext cx="11267505" cy="1359155"/>
          </a:xfrm>
          <a:prstGeom prst="rect">
            <a:avLst/>
          </a:prstGeom>
          <a:solidFill>
            <a:srgbClr val="E8E3E1"/>
          </a:solidFill>
          <a:ln w="76200">
            <a:noFill/>
          </a:ln>
        </p:spPr>
        <p:txBody>
          <a:bodyPr wrap="square">
            <a:noAutofit/>
          </a:bodyPr>
          <a:lstStyle>
            <a:lvl1pPr>
              <a:defRPr sz="4500" b="1" i="0">
                <a:solidFill>
                  <a:srgbClr val="555555"/>
                </a:solidFill>
                <a:latin typeface="Verdana Pro Black" panose="020B0604020202020204" pitchFamily="34" charset="0"/>
                <a:ea typeface="Verdana Pro Black" panose="020B0604020202020204" pitchFamily="34" charset="0"/>
                <a:cs typeface="Verdana Pro Black" panose="020B0604020202020204" pitchFamily="34" charset="0"/>
              </a:defRPr>
            </a:lvl1pPr>
          </a:lstStyle>
          <a:p>
            <a:r>
              <a:rPr lang="pt-PT"/>
              <a:t>TÍTULO DA </a:t>
            </a:r>
            <a:br>
              <a:rPr lang="pt-PT"/>
            </a:br>
            <a:r>
              <a:rPr lang="pt-PT"/>
              <a:t>APRESENTAÇÃO</a:t>
            </a:r>
          </a:p>
        </p:txBody>
      </p:sp>
      <p:sp>
        <p:nvSpPr>
          <p:cNvPr id="20" name="CaixaDeTexto 19"/>
          <p:cNvSpPr txBox="1"/>
          <p:nvPr userDrawn="1"/>
        </p:nvSpPr>
        <p:spPr>
          <a:xfrm>
            <a:off x="1739900" y="6426200"/>
            <a:ext cx="4572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>
            <a:normAutofit/>
          </a:bodyPr>
          <a:lstStyle/>
          <a:p>
            <a:endParaRPr lang="pt-PT" sz="300" b="1" i="0">
              <a:latin typeface="Verdana Pro Cond SemiBold" panose="020B0604020202020204" pitchFamily="34" charset="0"/>
              <a:ea typeface="Gotham Black" charset="0"/>
              <a:cs typeface="Gotham Black" charset="0"/>
            </a:endParaRPr>
          </a:p>
        </p:txBody>
      </p:sp>
      <p:sp>
        <p:nvSpPr>
          <p:cNvPr id="11" name="Marcador de Posição do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4273" y="1046575"/>
            <a:ext cx="1404552" cy="284693"/>
          </a:xfrm>
          <a:prstGeom prst="rect">
            <a:avLst/>
          </a:prstGeom>
          <a:solidFill>
            <a:srgbClr val="E8E3E1"/>
          </a:solidFill>
        </p:spPr>
        <p:txBody>
          <a:bodyPr wrap="none">
            <a:spAutoFit/>
          </a:bodyPr>
          <a:lstStyle>
            <a:lvl1pPr>
              <a:defRPr sz="1250">
                <a:solidFill>
                  <a:srgbClr val="5555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pt-PT"/>
              <a:t>Fevereiro 2021</a:t>
            </a: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6B8A56FD-1E88-429F-8973-D7B4386EB7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780" y="5960245"/>
            <a:ext cx="2070879" cy="2543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1C939-98E7-7B44-A8C6-9D3D6C90666F}"/>
              </a:ext>
            </a:extLst>
          </p:cNvPr>
          <p:cNvSpPr txBox="1"/>
          <p:nvPr userDrawn="1"/>
        </p:nvSpPr>
        <p:spPr>
          <a:xfrm>
            <a:off x="13921273" y="162352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25000" lnSpcReduction="20000"/>
          </a:bodyPr>
          <a:lstStyle/>
          <a:p>
            <a:endParaRPr lang="en-PT" b="1" i="0">
              <a:latin typeface="Gotham Black" charset="0"/>
              <a:ea typeface="Gotham Black" charset="0"/>
              <a:cs typeface="Gotham Black" charset="0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e Imagem 2"/>
          <p:cNvSpPr>
            <a:spLocks noGrp="1"/>
          </p:cNvSpPr>
          <p:nvPr>
            <p:ph type="pic" sz="quarter" idx="15"/>
          </p:nvPr>
        </p:nvSpPr>
        <p:spPr>
          <a:xfrm>
            <a:off x="-12700" y="1"/>
            <a:ext cx="12192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50000"/>
              </a:schemeClr>
            </a:bgClr>
          </a:pattFill>
        </p:spPr>
        <p:txBody>
          <a:bodyPr/>
          <a:lstStyle/>
          <a:p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32FF1-D3C7-EF46-A66F-8896BB3DE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949" y="5964601"/>
            <a:ext cx="2088709" cy="254394"/>
          </a:xfrm>
          <a:prstGeom prst="rect">
            <a:avLst/>
          </a:prstGeom>
        </p:spPr>
      </p:pic>
      <p:sp>
        <p:nvSpPr>
          <p:cNvPr id="20" name="CaixaDeTexto 19"/>
          <p:cNvSpPr txBox="1"/>
          <p:nvPr userDrawn="1"/>
        </p:nvSpPr>
        <p:spPr>
          <a:xfrm>
            <a:off x="1739900" y="6426200"/>
            <a:ext cx="4572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>
            <a:normAutofit/>
          </a:bodyPr>
          <a:lstStyle/>
          <a:p>
            <a:endParaRPr lang="pt-PT" sz="300" b="1" i="0">
              <a:latin typeface="Verdana Pro Cond SemiBold" panose="020B0604020202020204" pitchFamily="34" charset="0"/>
              <a:ea typeface="Gotham Black" charset="0"/>
              <a:cs typeface="Gotham Black" charset="0"/>
            </a:endParaRPr>
          </a:p>
        </p:txBody>
      </p:sp>
      <p:sp>
        <p:nvSpPr>
          <p:cNvPr id="8" name="Marcador de Posição do Texto 22">
            <a:extLst>
              <a:ext uri="{FF2B5EF4-FFF2-40B4-BE49-F238E27FC236}">
                <a16:creationId xmlns:a16="http://schemas.microsoft.com/office/drawing/2014/main" id="{1F18F7F8-6AFB-CD4E-A918-6EC90E281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273" y="3474827"/>
            <a:ext cx="11267505" cy="477054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PT"/>
              <a:t>Tema da discussão</a:t>
            </a:r>
          </a:p>
        </p:txBody>
      </p:sp>
      <p:sp>
        <p:nvSpPr>
          <p:cNvPr id="11" name="Título 23">
            <a:extLst>
              <a:ext uri="{FF2B5EF4-FFF2-40B4-BE49-F238E27FC236}">
                <a16:creationId xmlns:a16="http://schemas.microsoft.com/office/drawing/2014/main" id="{3B0915EF-69FF-864D-89EE-02F8CB783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273" y="2069845"/>
            <a:ext cx="11267505" cy="1359155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noAutofit/>
          </a:bodyPr>
          <a:lstStyle>
            <a:lvl1pPr>
              <a:defRPr sz="4500" b="1" i="0">
                <a:solidFill>
                  <a:schemeClr val="bg1"/>
                </a:solidFill>
                <a:latin typeface="Verdana Pro Black" panose="020B0604020202020204" pitchFamily="34" charset="0"/>
                <a:ea typeface="Verdana Pro Black" panose="020B0604020202020204" pitchFamily="34" charset="0"/>
                <a:cs typeface="Verdana Pro Black" panose="020B0604020202020204" pitchFamily="34" charset="0"/>
              </a:defRPr>
            </a:lvl1pPr>
          </a:lstStyle>
          <a:p>
            <a:r>
              <a:rPr lang="pt-PT"/>
              <a:t>TÍTULO DA </a:t>
            </a:r>
            <a:br>
              <a:rPr lang="pt-PT"/>
            </a:br>
            <a:r>
              <a:rPr lang="pt-PT"/>
              <a:t>APRESENTAÇÃO</a:t>
            </a:r>
          </a:p>
        </p:txBody>
      </p:sp>
      <p:sp>
        <p:nvSpPr>
          <p:cNvPr id="13" name="Marcador de Posição do Texto 10">
            <a:extLst>
              <a:ext uri="{FF2B5EF4-FFF2-40B4-BE49-F238E27FC236}">
                <a16:creationId xmlns:a16="http://schemas.microsoft.com/office/drawing/2014/main" id="{63AD77DE-7DCE-F24F-9C42-CCEA42DB8D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273" y="1046575"/>
            <a:ext cx="1404552" cy="2846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1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pt-PT"/>
              <a:t>Fevereiro 2021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1D5FC618-6E66-394E-90AB-75CBBF3E7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79" y="5535002"/>
            <a:ext cx="3168523" cy="106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09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onae MC.jpg">
            <a:extLst>
              <a:ext uri="{FF2B5EF4-FFF2-40B4-BE49-F238E27FC236}">
                <a16:creationId xmlns:a16="http://schemas.microsoft.com/office/drawing/2014/main" id="{AFC06DF8-445C-7246-8CBC-F11C775F9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6216" y="-13063"/>
            <a:ext cx="4865783" cy="6871063"/>
          </a:xfrm>
          <a:prstGeom prst="rect">
            <a:avLst/>
          </a:prstGeom>
          <a:solidFill>
            <a:srgbClr val="E8E3E1"/>
          </a:solidFill>
          <a:ln w="12700">
            <a:miter lim="400000"/>
          </a:ln>
        </p:spPr>
      </p:pic>
      <p:sp>
        <p:nvSpPr>
          <p:cNvPr id="24" name="Marcador de Posição do Texto 22"/>
          <p:cNvSpPr>
            <a:spLocks noGrp="1"/>
          </p:cNvSpPr>
          <p:nvPr>
            <p:ph type="body" sz="quarter" idx="13" hasCustomPrompt="1"/>
          </p:nvPr>
        </p:nvSpPr>
        <p:spPr>
          <a:xfrm>
            <a:off x="634273" y="4352807"/>
            <a:ext cx="6416522" cy="477054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>
            <a:lvl1pPr>
              <a:defRPr sz="2500" b="0" i="0">
                <a:solidFill>
                  <a:srgbClr val="F0323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PT"/>
              <a:t>Tema da discussão</a:t>
            </a:r>
          </a:p>
        </p:txBody>
      </p:sp>
      <p:sp>
        <p:nvSpPr>
          <p:cNvPr id="25" name="Título 23"/>
          <p:cNvSpPr>
            <a:spLocks noGrp="1"/>
          </p:cNvSpPr>
          <p:nvPr>
            <p:ph type="title" hasCustomPrompt="1"/>
          </p:nvPr>
        </p:nvSpPr>
        <p:spPr>
          <a:xfrm>
            <a:off x="634273" y="2662537"/>
            <a:ext cx="6416522" cy="1569661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noAutofit/>
          </a:bodyPr>
          <a:lstStyle>
            <a:lvl1pPr>
              <a:defRPr sz="4500" b="1" i="0">
                <a:solidFill>
                  <a:srgbClr val="F03232"/>
                </a:solidFill>
                <a:latin typeface="Verdana Pro Black" panose="020B0604020202020204" pitchFamily="34" charset="0"/>
                <a:ea typeface="Verdana Pro Black" panose="020B0604020202020204" pitchFamily="34" charset="0"/>
                <a:cs typeface="Verdana Pro Black" panose="020B0604020202020204" pitchFamily="34" charset="0"/>
              </a:defRPr>
            </a:lvl1pPr>
          </a:lstStyle>
          <a:p>
            <a:r>
              <a:rPr lang="pt-PT"/>
              <a:t>TÍTULO DA </a:t>
            </a:r>
            <a:br>
              <a:rPr lang="pt-PT"/>
            </a:br>
            <a:r>
              <a:rPr lang="pt-PT"/>
              <a:t>APRESENTAÇÃO</a:t>
            </a:r>
          </a:p>
        </p:txBody>
      </p:sp>
      <p:sp>
        <p:nvSpPr>
          <p:cNvPr id="20" name="CaixaDeTexto 19"/>
          <p:cNvSpPr txBox="1"/>
          <p:nvPr userDrawn="1"/>
        </p:nvSpPr>
        <p:spPr>
          <a:xfrm>
            <a:off x="1739900" y="6426200"/>
            <a:ext cx="4572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>
            <a:normAutofit/>
          </a:bodyPr>
          <a:lstStyle/>
          <a:p>
            <a:endParaRPr lang="pt-PT" sz="300" b="1" i="0">
              <a:latin typeface="Verdana Pro Cond SemiBold" panose="020B0604020202020204" pitchFamily="34" charset="0"/>
              <a:ea typeface="Gotham Black" charset="0"/>
              <a:cs typeface="Gotham Black" charset="0"/>
            </a:endParaRPr>
          </a:p>
        </p:txBody>
      </p:sp>
      <p:sp>
        <p:nvSpPr>
          <p:cNvPr id="10" name="Marcador de Posição do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4273" y="5669531"/>
            <a:ext cx="1404552" cy="284693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2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pt-PT"/>
              <a:t>Fevereiro 2021</a:t>
            </a: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AE99214E-8D94-3042-912F-56120A47E0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799" y="6202386"/>
            <a:ext cx="1208806" cy="148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64A3C343-4C9E-6A4B-B8B9-B051F312E0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0" y="5954224"/>
            <a:ext cx="1694807" cy="5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71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onae MC.jpg">
            <a:extLst>
              <a:ext uri="{FF2B5EF4-FFF2-40B4-BE49-F238E27FC236}">
                <a16:creationId xmlns:a16="http://schemas.microsoft.com/office/drawing/2014/main" id="{ECE18758-33DF-CD4C-9C11-CF53E5DF3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062"/>
            <a:ext cx="12192000" cy="3383774"/>
          </a:xfrm>
          <a:prstGeom prst="rect">
            <a:avLst/>
          </a:prstGeom>
          <a:solidFill>
            <a:srgbClr val="E8E3E1"/>
          </a:solidFill>
          <a:ln w="12700">
            <a:miter lim="400000"/>
          </a:ln>
        </p:spPr>
      </p:pic>
      <p:sp>
        <p:nvSpPr>
          <p:cNvPr id="24" name="Marcador de Posição do Texto 22"/>
          <p:cNvSpPr>
            <a:spLocks noGrp="1"/>
          </p:cNvSpPr>
          <p:nvPr>
            <p:ph type="body" sz="quarter" idx="13" hasCustomPrompt="1"/>
          </p:nvPr>
        </p:nvSpPr>
        <p:spPr>
          <a:xfrm>
            <a:off x="634274" y="5100872"/>
            <a:ext cx="9016502" cy="503635"/>
          </a:xfrm>
          <a:prstGeom prst="rect">
            <a:avLst/>
          </a:prstGeom>
          <a:noFill/>
          <a:ln w="76200">
            <a:noFill/>
          </a:ln>
        </p:spPr>
        <p:txBody>
          <a:bodyPr wrap="none">
            <a:noAutofit/>
          </a:bodyPr>
          <a:lstStyle>
            <a:lvl1pPr>
              <a:defRPr sz="2500" b="0" i="0">
                <a:solidFill>
                  <a:srgbClr val="F0323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PT"/>
              <a:t>Tema da discussão</a:t>
            </a:r>
          </a:p>
        </p:txBody>
      </p:sp>
      <p:sp>
        <p:nvSpPr>
          <p:cNvPr id="25" name="Título 23"/>
          <p:cNvSpPr>
            <a:spLocks noGrp="1"/>
          </p:cNvSpPr>
          <p:nvPr>
            <p:ph type="title" hasCustomPrompt="1"/>
          </p:nvPr>
        </p:nvSpPr>
        <p:spPr>
          <a:xfrm>
            <a:off x="634273" y="3556523"/>
            <a:ext cx="9016503" cy="1426965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noAutofit/>
          </a:bodyPr>
          <a:lstStyle>
            <a:lvl1pPr>
              <a:defRPr sz="4500" b="1" i="0">
                <a:solidFill>
                  <a:srgbClr val="F03232"/>
                </a:solidFill>
                <a:latin typeface="Verdana Pro Black" panose="020B0604020202020204" pitchFamily="34" charset="0"/>
                <a:ea typeface="Verdana Pro Black" panose="020B0604020202020204" pitchFamily="34" charset="0"/>
                <a:cs typeface="Verdana Pro Black" panose="020B0604020202020204" pitchFamily="34" charset="0"/>
              </a:defRPr>
            </a:lvl1pPr>
          </a:lstStyle>
          <a:p>
            <a:r>
              <a:rPr lang="pt-PT"/>
              <a:t>TÍTULO DA </a:t>
            </a:r>
            <a:br>
              <a:rPr lang="pt-PT"/>
            </a:br>
            <a:r>
              <a:rPr lang="pt-PT"/>
              <a:t>APRESENTAÇÃO</a:t>
            </a:r>
          </a:p>
        </p:txBody>
      </p:sp>
      <p:sp>
        <p:nvSpPr>
          <p:cNvPr id="20" name="CaixaDeTexto 19"/>
          <p:cNvSpPr txBox="1"/>
          <p:nvPr userDrawn="1"/>
        </p:nvSpPr>
        <p:spPr>
          <a:xfrm>
            <a:off x="1739900" y="6426200"/>
            <a:ext cx="4572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>
            <a:normAutofit/>
          </a:bodyPr>
          <a:lstStyle/>
          <a:p>
            <a:endParaRPr lang="pt-PT" sz="300" b="1" i="0">
              <a:latin typeface="Verdana Pro Cond SemiBold" panose="020B0604020202020204" pitchFamily="34" charset="0"/>
              <a:ea typeface="Gotham Black" charset="0"/>
              <a:cs typeface="Gotham Black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771C8-38FE-F447-988B-566C6DEE7FF2}"/>
              </a:ext>
            </a:extLst>
          </p:cNvPr>
          <p:cNvSpPr txBox="1"/>
          <p:nvPr userDrawn="1"/>
        </p:nvSpPr>
        <p:spPr>
          <a:xfrm>
            <a:off x="-308472" y="355844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25000" lnSpcReduction="20000"/>
          </a:bodyPr>
          <a:lstStyle/>
          <a:p>
            <a:endParaRPr lang="en-PT" b="1" i="0"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77B080B-6CB8-434A-905D-D64EADE693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273" y="5669531"/>
            <a:ext cx="1404552" cy="284693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2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>
              <a:defRPr sz="125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pt-PT"/>
              <a:t>Fevereiro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BCF30-02E1-8542-A4BB-89A423395ADC}"/>
              </a:ext>
            </a:extLst>
          </p:cNvPr>
          <p:cNvSpPr txBox="1"/>
          <p:nvPr userDrawn="1"/>
        </p:nvSpPr>
        <p:spPr>
          <a:xfrm>
            <a:off x="7077205" y="-87682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25000" lnSpcReduction="20000"/>
          </a:bodyPr>
          <a:lstStyle/>
          <a:p>
            <a:endParaRPr lang="en-PT" b="1" i="0">
              <a:latin typeface="Gotham Black" charset="0"/>
              <a:ea typeface="Gotham Black" charset="0"/>
              <a:cs typeface="Gotham Black" charset="0"/>
            </a:endParaRPr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69292E26-77AC-FC4B-BEA7-E8B5DDE287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799" y="6202386"/>
            <a:ext cx="1208806" cy="148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Text&#10;&#10;Description automatically generated with low confidence">
            <a:extLst>
              <a:ext uri="{FF2B5EF4-FFF2-40B4-BE49-F238E27FC236}">
                <a16:creationId xmlns:a16="http://schemas.microsoft.com/office/drawing/2014/main" id="{7D0340CC-0C3D-D74B-88B9-9AA231BFBB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0" y="5954224"/>
            <a:ext cx="1694807" cy="5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5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onae MC.jpg">
            <a:extLst>
              <a:ext uri="{FF2B5EF4-FFF2-40B4-BE49-F238E27FC236}">
                <a16:creationId xmlns:a16="http://schemas.microsoft.com/office/drawing/2014/main" id="{AF1DAD61-CA6A-3D43-985E-C73F116B8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27608"/>
            <a:ext cx="12192000" cy="730392"/>
          </a:xfrm>
          <a:prstGeom prst="rect">
            <a:avLst/>
          </a:prstGeom>
          <a:solidFill>
            <a:srgbClr val="E8E3E1"/>
          </a:solidFill>
          <a:ln w="12700">
            <a:miter lim="400000"/>
          </a:ln>
        </p:spPr>
      </p:pic>
      <p:sp>
        <p:nvSpPr>
          <p:cNvPr id="29" name="Marcador de Posição do Texto 36"/>
          <p:cNvSpPr>
            <a:spLocks noGrp="1"/>
          </p:cNvSpPr>
          <p:nvPr>
            <p:ph type="body" sz="quarter" idx="35" hasCustomPrompt="1"/>
          </p:nvPr>
        </p:nvSpPr>
        <p:spPr>
          <a:xfrm>
            <a:off x="370636" y="1908094"/>
            <a:ext cx="11541965" cy="37706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Montserrat Ultra Light"/>
              </a:defRPr>
            </a:lvl1pPr>
          </a:lstStyle>
          <a:p>
            <a:pPr lvl="0"/>
            <a:r>
              <a:rPr lang="pt-PT"/>
              <a:t>Texto</a:t>
            </a:r>
          </a:p>
          <a:p>
            <a:pPr marL="0" marR="0" lvl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Tamanho 26 </a:t>
            </a:r>
            <a:r>
              <a:rPr lang="pt-PT" err="1"/>
              <a:t>pt</a:t>
            </a:r>
            <a:r>
              <a:rPr lang="pt-PT"/>
              <a:t>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industry.Lorem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</a:t>
            </a:r>
          </a:p>
        </p:txBody>
      </p:sp>
      <p:sp>
        <p:nvSpPr>
          <p:cNvPr id="22" name="Círculo">
            <a:extLst>
              <a:ext uri="{FF2B5EF4-FFF2-40B4-BE49-F238E27FC236}">
                <a16:creationId xmlns:a16="http://schemas.microsoft.com/office/drawing/2014/main" id="{0C9E3ECE-2AEB-4402-8201-21F5CCE1BCC5}"/>
              </a:ext>
            </a:extLst>
          </p:cNvPr>
          <p:cNvSpPr/>
          <p:nvPr userDrawn="1"/>
        </p:nvSpPr>
        <p:spPr>
          <a:xfrm>
            <a:off x="11441673" y="6220215"/>
            <a:ext cx="410154" cy="41015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300"/>
          </a:p>
        </p:txBody>
      </p:sp>
      <p:sp>
        <p:nvSpPr>
          <p:cNvPr id="39" name="Número do diapositivo">
            <a:extLst>
              <a:ext uri="{FF2B5EF4-FFF2-40B4-BE49-F238E27FC236}">
                <a16:creationId xmlns:a16="http://schemas.microsoft.com/office/drawing/2014/main" id="{EA161B62-93EA-4A6C-B0FC-37345117810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472135" y="6323087"/>
            <a:ext cx="349231" cy="203644"/>
          </a:xfrm>
          <a:prstGeom prst="rect">
            <a:avLst/>
          </a:prstGeom>
        </p:spPr>
        <p:txBody>
          <a:bodyPr/>
          <a:lstStyle>
            <a:lvl1pPr algn="ctr">
              <a:defRPr sz="75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60EC5973-D9FE-0240-BD4E-AB71226404DA}" type="slidenum">
              <a:rPr lang="es-ES_tradnl" smtClean="0"/>
              <a:pPr/>
              <a:t>‹#›</a:t>
            </a:fld>
            <a:endParaRPr lang="es-ES_tradnl"/>
          </a:p>
        </p:txBody>
      </p:sp>
      <p:sp>
        <p:nvSpPr>
          <p:cNvPr id="40" name="Marcador de Posição do Texto 12">
            <a:extLst>
              <a:ext uri="{FF2B5EF4-FFF2-40B4-BE49-F238E27FC236}">
                <a16:creationId xmlns:a16="http://schemas.microsoft.com/office/drawing/2014/main" id="{85C5EFB8-1EBF-44BD-BED7-D0E14DCCF35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636" y="6305645"/>
            <a:ext cx="8710111" cy="2846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>
              <a:defRPr sz="12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Notas</a:t>
            </a:r>
          </a:p>
        </p:txBody>
      </p:sp>
      <p:sp>
        <p:nvSpPr>
          <p:cNvPr id="41" name="Marcador de Posição do Texto 12">
            <a:extLst>
              <a:ext uri="{FF2B5EF4-FFF2-40B4-BE49-F238E27FC236}">
                <a16:creationId xmlns:a16="http://schemas.microsoft.com/office/drawing/2014/main" id="{1D658F4A-9EDA-4DE7-8F1D-26880AF4D70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90843" y="6305645"/>
            <a:ext cx="177119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Nome do responsável</a:t>
            </a:r>
          </a:p>
        </p:txBody>
      </p:sp>
      <p:sp>
        <p:nvSpPr>
          <p:cNvPr id="12" name="Marcador de Posição do Texto 12">
            <a:extLst>
              <a:ext uri="{FF2B5EF4-FFF2-40B4-BE49-F238E27FC236}">
                <a16:creationId xmlns:a16="http://schemas.microsoft.com/office/drawing/2014/main" id="{30BD771F-6729-4866-AB43-9221F46F3FE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0635" y="1301629"/>
            <a:ext cx="10301376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 b="0" i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 err="1"/>
              <a:t>Sub-título</a:t>
            </a:r>
            <a:r>
              <a:rPr lang="pt-PT"/>
              <a:t> 48pt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3014378-D9F3-4D5C-B013-D7F79385681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0634" y="212350"/>
            <a:ext cx="11541966" cy="1015484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000" b="1" i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Mensagem do slide 60 </a:t>
            </a:r>
            <a:r>
              <a:rPr lang="pt-PT" err="1"/>
              <a:t>pt</a:t>
            </a:r>
            <a:endParaRPr lang="pt-PT"/>
          </a:p>
        </p:txBody>
      </p:sp>
      <p:sp>
        <p:nvSpPr>
          <p:cNvPr id="14" name="Marcador de Posição do Texto 12">
            <a:extLst>
              <a:ext uri="{FF2B5EF4-FFF2-40B4-BE49-F238E27FC236}">
                <a16:creationId xmlns:a16="http://schemas.microsoft.com/office/drawing/2014/main" id="{E8430A97-A6F1-4D0E-A9E3-CA089C72DDF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815493" y="1309321"/>
            <a:ext cx="1097108" cy="41549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 sz="9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“Não exaustivo”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466F40F3-14C0-5945-BEE0-D0ADB1055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106" y="215852"/>
            <a:ext cx="1208806" cy="148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792FD3E3-D2A5-E149-91E3-004DFDD226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8257" y="-32310"/>
            <a:ext cx="1694807" cy="56769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onae MC.jpg">
            <a:extLst>
              <a:ext uri="{FF2B5EF4-FFF2-40B4-BE49-F238E27FC236}">
                <a16:creationId xmlns:a16="http://schemas.microsoft.com/office/drawing/2014/main" id="{009022D9-8859-C043-9E97-49CAC6AE44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27608"/>
            <a:ext cx="12192000" cy="730392"/>
          </a:xfrm>
          <a:prstGeom prst="rect">
            <a:avLst/>
          </a:prstGeom>
          <a:solidFill>
            <a:srgbClr val="E8E3E1"/>
          </a:solidFill>
          <a:ln w="12700">
            <a:miter lim="400000"/>
          </a:ln>
        </p:spPr>
      </p:pic>
      <p:sp>
        <p:nvSpPr>
          <p:cNvPr id="29" name="Marcador de Posição do Texto 36"/>
          <p:cNvSpPr>
            <a:spLocks noGrp="1"/>
          </p:cNvSpPr>
          <p:nvPr>
            <p:ph type="body" sz="quarter" idx="35" hasCustomPrompt="1"/>
          </p:nvPr>
        </p:nvSpPr>
        <p:spPr>
          <a:xfrm>
            <a:off x="370636" y="1908095"/>
            <a:ext cx="11541965" cy="41158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marR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Montserrat Ultra Light"/>
              </a:defRPr>
            </a:lvl1pPr>
          </a:lstStyle>
          <a:p>
            <a:pPr lvl="0"/>
            <a:r>
              <a:rPr lang="pt-PT"/>
              <a:t>Texto</a:t>
            </a:r>
          </a:p>
          <a:p>
            <a:pPr marL="0" marR="0" lvl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Tamanho 26 </a:t>
            </a:r>
            <a:r>
              <a:rPr lang="pt-PT" err="1"/>
              <a:t>pt</a:t>
            </a:r>
            <a:r>
              <a:rPr lang="pt-PT"/>
              <a:t>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industry.Lorem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</a:t>
            </a:r>
          </a:p>
          <a:p>
            <a:pPr marL="0" marR="0" lvl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/>
          </a:p>
          <a:p>
            <a:pPr marL="0" marR="0" lvl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/>
          </a:p>
          <a:p>
            <a:pPr marL="0" marR="0" lvl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/>
          </a:p>
        </p:txBody>
      </p:sp>
      <p:sp>
        <p:nvSpPr>
          <p:cNvPr id="22" name="Círculo">
            <a:extLst>
              <a:ext uri="{FF2B5EF4-FFF2-40B4-BE49-F238E27FC236}">
                <a16:creationId xmlns:a16="http://schemas.microsoft.com/office/drawing/2014/main" id="{0C9E3ECE-2AEB-4402-8201-21F5CCE1BCC5}"/>
              </a:ext>
            </a:extLst>
          </p:cNvPr>
          <p:cNvSpPr/>
          <p:nvPr userDrawn="1"/>
        </p:nvSpPr>
        <p:spPr>
          <a:xfrm>
            <a:off x="11441673" y="6220215"/>
            <a:ext cx="410154" cy="41015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300"/>
          </a:p>
        </p:txBody>
      </p:sp>
      <p:sp>
        <p:nvSpPr>
          <p:cNvPr id="39" name="Número do diapositivo">
            <a:extLst>
              <a:ext uri="{FF2B5EF4-FFF2-40B4-BE49-F238E27FC236}">
                <a16:creationId xmlns:a16="http://schemas.microsoft.com/office/drawing/2014/main" id="{EA161B62-93EA-4A6C-B0FC-37345117810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472135" y="6323087"/>
            <a:ext cx="349231" cy="203644"/>
          </a:xfrm>
          <a:prstGeom prst="rect">
            <a:avLst/>
          </a:prstGeom>
        </p:spPr>
        <p:txBody>
          <a:bodyPr/>
          <a:lstStyle>
            <a:lvl1pPr algn="ctr">
              <a:defRPr sz="75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60EC5973-D9FE-0240-BD4E-AB71226404DA}" type="slidenum">
              <a:rPr lang="es-ES_tradnl" smtClean="0"/>
              <a:pPr/>
              <a:t>‹#›</a:t>
            </a:fld>
            <a:endParaRPr lang="es-ES_tradnl"/>
          </a:p>
        </p:txBody>
      </p:sp>
      <p:sp>
        <p:nvSpPr>
          <p:cNvPr id="40" name="Marcador de Posição do Texto 12">
            <a:extLst>
              <a:ext uri="{FF2B5EF4-FFF2-40B4-BE49-F238E27FC236}">
                <a16:creationId xmlns:a16="http://schemas.microsoft.com/office/drawing/2014/main" id="{85C5EFB8-1EBF-44BD-BED7-D0E14DCCF35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636" y="6305645"/>
            <a:ext cx="8710111" cy="2846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>
              <a:defRPr sz="12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Notas</a:t>
            </a:r>
          </a:p>
        </p:txBody>
      </p:sp>
      <p:sp>
        <p:nvSpPr>
          <p:cNvPr id="41" name="Marcador de Posição do Texto 12">
            <a:extLst>
              <a:ext uri="{FF2B5EF4-FFF2-40B4-BE49-F238E27FC236}">
                <a16:creationId xmlns:a16="http://schemas.microsoft.com/office/drawing/2014/main" id="{1D658F4A-9EDA-4DE7-8F1D-26880AF4D70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90843" y="6305645"/>
            <a:ext cx="177119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Nome do responsável</a:t>
            </a:r>
          </a:p>
        </p:txBody>
      </p:sp>
      <p:sp>
        <p:nvSpPr>
          <p:cNvPr id="12" name="Marcador de Posição do Texto 12">
            <a:extLst>
              <a:ext uri="{FF2B5EF4-FFF2-40B4-BE49-F238E27FC236}">
                <a16:creationId xmlns:a16="http://schemas.microsoft.com/office/drawing/2014/main" id="{30BD771F-6729-4866-AB43-9221F46F3FE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0635" y="1301629"/>
            <a:ext cx="10301376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 b="0" i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 err="1"/>
              <a:t>Sub-título</a:t>
            </a:r>
            <a:r>
              <a:rPr lang="pt-PT"/>
              <a:t> 48pt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3014378-D9F3-4D5C-B013-D7F79385681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0634" y="212350"/>
            <a:ext cx="11541966" cy="1015484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000" b="1" i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Mensagem do slide 60 </a:t>
            </a:r>
            <a:r>
              <a:rPr lang="pt-PT" err="1"/>
              <a:t>pt</a:t>
            </a:r>
            <a:endParaRPr lang="pt-PT"/>
          </a:p>
        </p:txBody>
      </p:sp>
      <p:sp>
        <p:nvSpPr>
          <p:cNvPr id="14" name="Marcador de Posição do Texto 12">
            <a:extLst>
              <a:ext uri="{FF2B5EF4-FFF2-40B4-BE49-F238E27FC236}">
                <a16:creationId xmlns:a16="http://schemas.microsoft.com/office/drawing/2014/main" id="{E8430A97-A6F1-4D0E-A9E3-CA089C72DDF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815493" y="1309321"/>
            <a:ext cx="1097108" cy="41549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 sz="9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“Não exaustivo”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33932F7B-3F2A-0B4C-BF5E-C2AB9A951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106" y="215852"/>
            <a:ext cx="1208806" cy="148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13478956-D5AA-5241-A1A6-D7006A4850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8257" y="-32310"/>
            <a:ext cx="1694807" cy="5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5158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onae MC.jpg">
            <a:extLst>
              <a:ext uri="{FF2B5EF4-FFF2-40B4-BE49-F238E27FC236}">
                <a16:creationId xmlns:a16="http://schemas.microsoft.com/office/drawing/2014/main" id="{3364FAEB-4A48-534F-8AA1-82979B14D8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27608"/>
            <a:ext cx="12192000" cy="730392"/>
          </a:xfrm>
          <a:prstGeom prst="rect">
            <a:avLst/>
          </a:prstGeom>
          <a:solidFill>
            <a:srgbClr val="E8E3E1"/>
          </a:solidFill>
          <a:ln w="12700">
            <a:miter lim="400000"/>
          </a:ln>
        </p:spPr>
      </p:pic>
      <p:sp>
        <p:nvSpPr>
          <p:cNvPr id="29" name="Marcador de Posição do Texto 36"/>
          <p:cNvSpPr>
            <a:spLocks noGrp="1"/>
          </p:cNvSpPr>
          <p:nvPr>
            <p:ph type="body" sz="quarter" idx="35" hasCustomPrompt="1"/>
          </p:nvPr>
        </p:nvSpPr>
        <p:spPr>
          <a:xfrm>
            <a:off x="370636" y="1908095"/>
            <a:ext cx="11541965" cy="25609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Montserrat Ultra Light"/>
              </a:defRPr>
            </a:lvl1pPr>
          </a:lstStyle>
          <a:p>
            <a:pPr lvl="0"/>
            <a:r>
              <a:rPr lang="pt-PT"/>
              <a:t>Texto</a:t>
            </a:r>
          </a:p>
          <a:p>
            <a:pPr marL="0" marR="0" lvl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Tamanho 26 </a:t>
            </a:r>
            <a:r>
              <a:rPr lang="pt-PT" err="1"/>
              <a:t>pt</a:t>
            </a:r>
            <a:r>
              <a:rPr lang="pt-PT"/>
              <a:t>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printing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typesetting</a:t>
            </a:r>
            <a:r>
              <a:rPr lang="pt-PT"/>
              <a:t> </a:t>
            </a:r>
            <a:r>
              <a:rPr lang="pt-PT" err="1"/>
              <a:t>industry</a:t>
            </a:r>
            <a:r>
              <a:rPr lang="pt-PT"/>
              <a:t>. </a:t>
            </a: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simply</a:t>
            </a:r>
            <a:r>
              <a:rPr lang="pt-PT"/>
              <a:t> </a:t>
            </a:r>
            <a:r>
              <a:rPr lang="pt-PT" err="1"/>
              <a:t>dummy</a:t>
            </a:r>
            <a:endParaRPr lang="pt-PT"/>
          </a:p>
        </p:txBody>
      </p:sp>
      <p:sp>
        <p:nvSpPr>
          <p:cNvPr id="22" name="Círculo">
            <a:extLst>
              <a:ext uri="{FF2B5EF4-FFF2-40B4-BE49-F238E27FC236}">
                <a16:creationId xmlns:a16="http://schemas.microsoft.com/office/drawing/2014/main" id="{0C9E3ECE-2AEB-4402-8201-21F5CCE1BCC5}"/>
              </a:ext>
            </a:extLst>
          </p:cNvPr>
          <p:cNvSpPr/>
          <p:nvPr userDrawn="1"/>
        </p:nvSpPr>
        <p:spPr>
          <a:xfrm>
            <a:off x="11441673" y="6220215"/>
            <a:ext cx="410154" cy="41015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300"/>
          </a:p>
        </p:txBody>
      </p:sp>
      <p:sp>
        <p:nvSpPr>
          <p:cNvPr id="19" name="Número do diapositivo">
            <a:extLst>
              <a:ext uri="{FF2B5EF4-FFF2-40B4-BE49-F238E27FC236}">
                <a16:creationId xmlns:a16="http://schemas.microsoft.com/office/drawing/2014/main" id="{01C1EB12-032F-4CD2-8948-EE00292B4BD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472135" y="6323087"/>
            <a:ext cx="349231" cy="203644"/>
          </a:xfrm>
          <a:prstGeom prst="rect">
            <a:avLst/>
          </a:prstGeom>
        </p:spPr>
        <p:txBody>
          <a:bodyPr/>
          <a:lstStyle>
            <a:lvl1pPr algn="ctr">
              <a:defRPr sz="75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60EC5973-D9FE-0240-BD4E-AB71226404DA}" type="slidenum">
              <a:rPr lang="es-ES_tradnl" smtClean="0"/>
              <a:pPr/>
              <a:t>‹#›</a:t>
            </a:fld>
            <a:endParaRPr lang="es-ES_tradnl"/>
          </a:p>
        </p:txBody>
      </p:sp>
      <p:sp>
        <p:nvSpPr>
          <p:cNvPr id="20" name="Marcador de Posição do Texto 12">
            <a:extLst>
              <a:ext uri="{FF2B5EF4-FFF2-40B4-BE49-F238E27FC236}">
                <a16:creationId xmlns:a16="http://schemas.microsoft.com/office/drawing/2014/main" id="{9B10C804-DF83-4BD5-BCB1-CA3F32C10EF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636" y="6305645"/>
            <a:ext cx="8710111" cy="2846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>
              <a:defRPr sz="12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Notas</a:t>
            </a:r>
          </a:p>
        </p:txBody>
      </p:sp>
      <p:sp>
        <p:nvSpPr>
          <p:cNvPr id="21" name="Marcador de Posição do Texto 12">
            <a:extLst>
              <a:ext uri="{FF2B5EF4-FFF2-40B4-BE49-F238E27FC236}">
                <a16:creationId xmlns:a16="http://schemas.microsoft.com/office/drawing/2014/main" id="{7981E26B-CA8D-443A-A5FD-BF233E20E76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90843" y="6305645"/>
            <a:ext cx="177119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Nome do responsável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A9678014-58EA-4E28-AF0F-BC922C1B5AC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0635" y="1301629"/>
            <a:ext cx="1154196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 b="0" i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 err="1"/>
              <a:t>Sub-título</a:t>
            </a:r>
            <a:r>
              <a:rPr lang="pt-PT"/>
              <a:t> 48pt</a:t>
            </a:r>
          </a:p>
        </p:txBody>
      </p:sp>
      <p:sp>
        <p:nvSpPr>
          <p:cNvPr id="11" name="Marcador de Posição do Texto 12">
            <a:extLst>
              <a:ext uri="{FF2B5EF4-FFF2-40B4-BE49-F238E27FC236}">
                <a16:creationId xmlns:a16="http://schemas.microsoft.com/office/drawing/2014/main" id="{791B71FD-F548-437E-B494-04C76ABEC55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0634" y="212350"/>
            <a:ext cx="11541966" cy="1015484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000" b="1" i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Mensagem do slide 60 </a:t>
            </a:r>
            <a:r>
              <a:rPr lang="pt-PT" err="1"/>
              <a:t>pt</a:t>
            </a:r>
            <a:endParaRPr lang="pt-PT"/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0B2D062B-3798-FC42-99ED-75CEE55E20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106" y="215852"/>
            <a:ext cx="1208806" cy="148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Text&#10;&#10;Description automatically generated with low confidence">
            <a:extLst>
              <a:ext uri="{FF2B5EF4-FFF2-40B4-BE49-F238E27FC236}">
                <a16:creationId xmlns:a16="http://schemas.microsoft.com/office/drawing/2014/main" id="{32187246-A6FA-7A45-8E70-6A40193BCC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8257" y="-32310"/>
            <a:ext cx="1694807" cy="5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9434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onae MC.jpg">
            <a:extLst>
              <a:ext uri="{FF2B5EF4-FFF2-40B4-BE49-F238E27FC236}">
                <a16:creationId xmlns:a16="http://schemas.microsoft.com/office/drawing/2014/main" id="{9015617C-7704-4F43-9F3B-40A4650930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27608"/>
            <a:ext cx="12192000" cy="730392"/>
          </a:xfrm>
          <a:prstGeom prst="rect">
            <a:avLst/>
          </a:prstGeom>
          <a:solidFill>
            <a:srgbClr val="E8E3E1"/>
          </a:solidFill>
          <a:ln w="12700">
            <a:miter lim="400000"/>
          </a:ln>
        </p:spPr>
      </p:pic>
      <p:sp>
        <p:nvSpPr>
          <p:cNvPr id="18" name="Círculo"/>
          <p:cNvSpPr/>
          <p:nvPr userDrawn="1"/>
        </p:nvSpPr>
        <p:spPr>
          <a:xfrm>
            <a:off x="11616288" y="6309802"/>
            <a:ext cx="410154" cy="41015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300"/>
          </a:p>
        </p:txBody>
      </p:sp>
      <p:sp>
        <p:nvSpPr>
          <p:cNvPr id="25" name="Círculo">
            <a:extLst>
              <a:ext uri="{FF2B5EF4-FFF2-40B4-BE49-F238E27FC236}">
                <a16:creationId xmlns:a16="http://schemas.microsoft.com/office/drawing/2014/main" id="{73A47E7E-4A1C-4C44-B804-5971C81D89A5}"/>
              </a:ext>
            </a:extLst>
          </p:cNvPr>
          <p:cNvSpPr/>
          <p:nvPr userDrawn="1"/>
        </p:nvSpPr>
        <p:spPr>
          <a:xfrm>
            <a:off x="11441673" y="6220215"/>
            <a:ext cx="410154" cy="41015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300"/>
          </a:p>
        </p:txBody>
      </p:sp>
      <p:sp>
        <p:nvSpPr>
          <p:cNvPr id="31" name="Marcador de Posição do Texto 36">
            <a:extLst>
              <a:ext uri="{FF2B5EF4-FFF2-40B4-BE49-F238E27FC236}">
                <a16:creationId xmlns:a16="http://schemas.microsoft.com/office/drawing/2014/main" id="{A932CCF8-6338-4042-9A41-100FB2031F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70636" y="2670387"/>
            <a:ext cx="5634129" cy="308638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Montserrat Ultra Light"/>
              </a:defRPr>
            </a:lvl1pPr>
            <a:lvl2pPr marL="270000">
              <a:buFont typeface="Arial" panose="020B0604020202020204" pitchFamily="34" charset="0"/>
              <a:buChar char="•"/>
              <a:defRPr sz="1300">
                <a:latin typeface="Verdana" panose="020B0604030504040204" pitchFamily="34" charset="0"/>
              </a:defRPr>
            </a:lvl2pPr>
            <a:lvl3pPr marL="540000">
              <a:buFont typeface="Arial" panose="020B0604020202020204" pitchFamily="34" charset="0"/>
              <a:buChar char="•"/>
              <a:defRPr sz="1300">
                <a:latin typeface="Verdana" panose="020B0604030504040204" pitchFamily="34" charset="0"/>
              </a:defRPr>
            </a:lvl3pPr>
            <a:lvl4pPr marL="540000">
              <a:buFont typeface="Arial" panose="020B0604020202020204" pitchFamily="34" charset="0"/>
              <a:buNone/>
              <a:defRPr sz="1300">
                <a:latin typeface="Verdana" panose="020B0604030504040204" pitchFamily="34" charset="0"/>
              </a:defRPr>
            </a:lvl4pPr>
            <a:lvl5pPr>
              <a:buFont typeface="Arial" panose="020B0604020202020204" pitchFamily="34" charset="0"/>
              <a:buChar char="•"/>
              <a:defRPr sz="1400">
                <a:latin typeface="Montserrat Semi"/>
              </a:defRPr>
            </a:lvl5pPr>
            <a:lvl6pPr>
              <a:buFont typeface="Arial" panose="020B0604020202020204" pitchFamily="34" charset="0"/>
              <a:buNone/>
              <a:defRPr/>
            </a:lvl6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0"/>
            <a:endParaRPr lang="pt-PT"/>
          </a:p>
          <a:p>
            <a:pPr lvl="3"/>
            <a:endParaRPr lang="pt-PT"/>
          </a:p>
          <a:p>
            <a:pPr lvl="3"/>
            <a:endParaRPr lang="pt-PT"/>
          </a:p>
          <a:p>
            <a:pPr marL="228600" marR="0" lvl="3" indent="-22860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PT"/>
          </a:p>
          <a:p>
            <a:pPr marL="228600" marR="0" lvl="0" indent="-22860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PT"/>
          </a:p>
        </p:txBody>
      </p:sp>
      <p:sp>
        <p:nvSpPr>
          <p:cNvPr id="32" name="Marcador de Posição do Texto 6">
            <a:extLst>
              <a:ext uri="{FF2B5EF4-FFF2-40B4-BE49-F238E27FC236}">
                <a16:creationId xmlns:a16="http://schemas.microsoft.com/office/drawing/2014/main" id="{6D18D5E7-B073-4376-97DA-90461759573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0636" y="2136343"/>
            <a:ext cx="5634129" cy="292388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PT" err="1"/>
              <a:t>Sub-Título</a:t>
            </a:r>
            <a:endParaRPr lang="pt-PT"/>
          </a:p>
        </p:txBody>
      </p:sp>
      <p:sp>
        <p:nvSpPr>
          <p:cNvPr id="40" name="Marcador de Posição do Texto 6">
            <a:extLst>
              <a:ext uri="{FF2B5EF4-FFF2-40B4-BE49-F238E27FC236}">
                <a16:creationId xmlns:a16="http://schemas.microsoft.com/office/drawing/2014/main" id="{0989EC86-638E-4AA7-ABFA-6162A8A6F95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78472" y="2144529"/>
            <a:ext cx="5634129" cy="292388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PT" err="1"/>
              <a:t>Sub-Título</a:t>
            </a:r>
            <a:endParaRPr lang="pt-PT"/>
          </a:p>
        </p:txBody>
      </p:sp>
      <p:sp>
        <p:nvSpPr>
          <p:cNvPr id="44" name="Número do diapositivo">
            <a:extLst>
              <a:ext uri="{FF2B5EF4-FFF2-40B4-BE49-F238E27FC236}">
                <a16:creationId xmlns:a16="http://schemas.microsoft.com/office/drawing/2014/main" id="{32F9C43D-5ED5-41E8-8D99-F96AD6813A7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472135" y="6323087"/>
            <a:ext cx="349231" cy="203644"/>
          </a:xfrm>
          <a:prstGeom prst="rect">
            <a:avLst/>
          </a:prstGeom>
        </p:spPr>
        <p:txBody>
          <a:bodyPr/>
          <a:lstStyle>
            <a:lvl1pPr algn="ctr">
              <a:defRPr sz="75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60EC5973-D9FE-0240-BD4E-AB71226404DA}" type="slidenum">
              <a:rPr lang="es-ES_tradnl" smtClean="0"/>
              <a:pPr/>
              <a:t>‹#›</a:t>
            </a:fld>
            <a:endParaRPr lang="es-ES_tradnl"/>
          </a:p>
        </p:txBody>
      </p:sp>
      <p:sp>
        <p:nvSpPr>
          <p:cNvPr id="45" name="Marcador de Posição do Texto 12">
            <a:extLst>
              <a:ext uri="{FF2B5EF4-FFF2-40B4-BE49-F238E27FC236}">
                <a16:creationId xmlns:a16="http://schemas.microsoft.com/office/drawing/2014/main" id="{C1575B66-0FF5-4A83-A7CA-24F8112115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636" y="6305645"/>
            <a:ext cx="8710111" cy="2846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>
              <a:defRPr sz="12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Notas</a:t>
            </a:r>
          </a:p>
        </p:txBody>
      </p:sp>
      <p:sp>
        <p:nvSpPr>
          <p:cNvPr id="46" name="Marcador de Posição do Texto 12">
            <a:extLst>
              <a:ext uri="{FF2B5EF4-FFF2-40B4-BE49-F238E27FC236}">
                <a16:creationId xmlns:a16="http://schemas.microsoft.com/office/drawing/2014/main" id="{ADA3663E-80FD-4BDB-A3B5-47F0C73D827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90843" y="6305645"/>
            <a:ext cx="177119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Nome do responsável</a:t>
            </a:r>
          </a:p>
        </p:txBody>
      </p:sp>
      <p:sp>
        <p:nvSpPr>
          <p:cNvPr id="22" name="Marcador de Posição do Texto 12">
            <a:extLst>
              <a:ext uri="{FF2B5EF4-FFF2-40B4-BE49-F238E27FC236}">
                <a16:creationId xmlns:a16="http://schemas.microsoft.com/office/drawing/2014/main" id="{69CC48E3-B037-4657-B6A4-72B0B9E5790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70635" y="1301629"/>
            <a:ext cx="1154196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 b="0" i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 err="1"/>
              <a:t>Sub-título</a:t>
            </a:r>
            <a:r>
              <a:rPr lang="pt-PT"/>
              <a:t> 48pt</a:t>
            </a:r>
          </a:p>
        </p:txBody>
      </p:sp>
      <p:sp>
        <p:nvSpPr>
          <p:cNvPr id="29" name="Marcador de Posição do Texto 36">
            <a:extLst>
              <a:ext uri="{FF2B5EF4-FFF2-40B4-BE49-F238E27FC236}">
                <a16:creationId xmlns:a16="http://schemas.microsoft.com/office/drawing/2014/main" id="{88BD2400-72D0-4B0B-9657-431C81BD475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278471" y="2670387"/>
            <a:ext cx="5634129" cy="308638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Montserrat Ultra Light"/>
              </a:defRPr>
            </a:lvl1pPr>
            <a:lvl2pPr marL="270000">
              <a:buFont typeface="Arial" panose="020B0604020202020204" pitchFamily="34" charset="0"/>
              <a:buChar char="•"/>
              <a:defRPr sz="1300">
                <a:latin typeface="Verdana" panose="020B0604030504040204" pitchFamily="34" charset="0"/>
              </a:defRPr>
            </a:lvl2pPr>
            <a:lvl3pPr marL="540000">
              <a:buFont typeface="Arial" panose="020B0604020202020204" pitchFamily="34" charset="0"/>
              <a:buChar char="•"/>
              <a:defRPr sz="1300">
                <a:latin typeface="Verdana" panose="020B0604030504040204" pitchFamily="34" charset="0"/>
              </a:defRPr>
            </a:lvl3pPr>
            <a:lvl4pPr>
              <a:buFont typeface="Arial" panose="020B0604020202020204" pitchFamily="34" charset="0"/>
              <a:buNone/>
              <a:defRPr sz="1300">
                <a:latin typeface="Verdana" panose="020B0604030504040204" pitchFamily="34" charset="0"/>
              </a:defRPr>
            </a:lvl4pPr>
            <a:lvl5pPr>
              <a:buFont typeface="Arial" panose="020B0604020202020204" pitchFamily="34" charset="0"/>
              <a:buChar char="•"/>
              <a:defRPr sz="1400">
                <a:latin typeface="Montserrat Semi"/>
              </a:defRPr>
            </a:lvl5pPr>
            <a:lvl6pPr>
              <a:buFont typeface="Arial" panose="020B0604020202020204" pitchFamily="34" charset="0"/>
              <a:buNone/>
              <a:defRPr/>
            </a:lvl6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marL="228600" marR="0" lvl="3" indent="-22860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PT"/>
          </a:p>
        </p:txBody>
      </p:sp>
      <p:sp>
        <p:nvSpPr>
          <p:cNvPr id="21" name="Marcador de Posição do Texto 12">
            <a:extLst>
              <a:ext uri="{FF2B5EF4-FFF2-40B4-BE49-F238E27FC236}">
                <a16:creationId xmlns:a16="http://schemas.microsoft.com/office/drawing/2014/main" id="{15943551-E4FD-428A-A06B-9EE16ECA3C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817291" y="1802209"/>
            <a:ext cx="1097108" cy="20005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 sz="9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“Não exaustivo”</a:t>
            </a:r>
          </a:p>
        </p:txBody>
      </p:sp>
      <p:sp>
        <p:nvSpPr>
          <p:cNvPr id="15" name="Marcador de Posição do Texto 12">
            <a:extLst>
              <a:ext uri="{FF2B5EF4-FFF2-40B4-BE49-F238E27FC236}">
                <a16:creationId xmlns:a16="http://schemas.microsoft.com/office/drawing/2014/main" id="{761E29EB-EFB4-4F7D-9E9D-004B15451A4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0634" y="212350"/>
            <a:ext cx="11541966" cy="1015484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000" b="1" i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PT"/>
              <a:t>Mensagem do slide 60 </a:t>
            </a:r>
            <a:r>
              <a:rPr lang="pt-PT" err="1"/>
              <a:t>pt</a:t>
            </a:r>
            <a:endParaRPr lang="pt-PT"/>
          </a:p>
        </p:txBody>
      </p:sp>
      <p:pic>
        <p:nvPicPr>
          <p:cNvPr id="26" name="Image" descr="Image">
            <a:extLst>
              <a:ext uri="{FF2B5EF4-FFF2-40B4-BE49-F238E27FC236}">
                <a16:creationId xmlns:a16="http://schemas.microsoft.com/office/drawing/2014/main" id="{5A434B05-2BA2-134C-BDB1-8A82238B71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106" y="215852"/>
            <a:ext cx="1208806" cy="148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cture 26" descr="Text&#10;&#10;Description automatically generated with low confidence">
            <a:extLst>
              <a:ext uri="{FF2B5EF4-FFF2-40B4-BE49-F238E27FC236}">
                <a16:creationId xmlns:a16="http://schemas.microsoft.com/office/drawing/2014/main" id="{81767D18-9416-7A47-BF07-8668564E55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8257" y="-32310"/>
            <a:ext cx="1694807" cy="5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8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onaeMCBasicWhite.png" descr="SonaeMCBasicWhite.png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73" y="263779"/>
            <a:ext cx="1988337" cy="24337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4" r:id="rId3"/>
    <p:sldLayoutId id="2147483662" r:id="rId4"/>
    <p:sldLayoutId id="2147483655" r:id="rId5"/>
    <p:sldLayoutId id="2147483669" r:id="rId6"/>
    <p:sldLayoutId id="2147483668" r:id="rId7"/>
    <p:sldLayoutId id="2147483667" r:id="rId8"/>
  </p:sldLayoutIdLst>
  <p:transition spd="med"/>
  <p:hf hdr="0" dt="0"/>
  <p:txStyles>
    <p:titleStyle>
      <a:lvl1pPr marL="0" marR="0" indent="0" algn="l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282828"/>
          </a:solidFill>
          <a:uFillTx/>
          <a:latin typeface="Gotham"/>
          <a:ea typeface="Gotham"/>
          <a:cs typeface="Gotham"/>
          <a:sym typeface="Gotham Book"/>
        </a:defRPr>
      </a:lvl1pPr>
      <a:lvl2pPr marL="0" marR="0" indent="0" algn="l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282828"/>
          </a:solidFill>
          <a:uFillTx/>
          <a:latin typeface="Gotham"/>
          <a:ea typeface="Gotham"/>
          <a:cs typeface="Gotham"/>
          <a:sym typeface="Gotham Book"/>
        </a:defRPr>
      </a:lvl2pPr>
      <a:lvl3pPr marL="0" marR="0" indent="0" algn="l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282828"/>
          </a:solidFill>
          <a:uFillTx/>
          <a:latin typeface="Gotham"/>
          <a:ea typeface="Gotham"/>
          <a:cs typeface="Gotham"/>
          <a:sym typeface="Gotham Book"/>
        </a:defRPr>
      </a:lvl3pPr>
      <a:lvl4pPr marL="0" marR="0" indent="0" algn="l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282828"/>
          </a:solidFill>
          <a:uFillTx/>
          <a:latin typeface="Gotham"/>
          <a:ea typeface="Gotham"/>
          <a:cs typeface="Gotham"/>
          <a:sym typeface="Gotham Book"/>
        </a:defRPr>
      </a:lvl4pPr>
      <a:lvl5pPr marL="0" marR="0" indent="0" algn="l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282828"/>
          </a:solidFill>
          <a:uFillTx/>
          <a:latin typeface="Gotham"/>
          <a:ea typeface="Gotham"/>
          <a:cs typeface="Gotham"/>
          <a:sym typeface="Gotham Book"/>
        </a:defRPr>
      </a:lvl5pPr>
      <a:lvl6pPr marL="0" marR="0" indent="0" algn="l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282828"/>
          </a:solidFill>
          <a:uFillTx/>
          <a:latin typeface="Gotham"/>
          <a:ea typeface="Gotham"/>
          <a:cs typeface="Gotham"/>
          <a:sym typeface="Gotham Book"/>
        </a:defRPr>
      </a:lvl6pPr>
      <a:lvl7pPr marL="0" marR="0" indent="0" algn="l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282828"/>
          </a:solidFill>
          <a:uFillTx/>
          <a:latin typeface="Gotham"/>
          <a:ea typeface="Gotham"/>
          <a:cs typeface="Gotham"/>
          <a:sym typeface="Gotham Book"/>
        </a:defRPr>
      </a:lvl7pPr>
      <a:lvl8pPr marL="0" marR="0" indent="0" algn="l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282828"/>
          </a:solidFill>
          <a:uFillTx/>
          <a:latin typeface="Gotham"/>
          <a:ea typeface="Gotham"/>
          <a:cs typeface="Gotham"/>
          <a:sym typeface="Gotham Book"/>
        </a:defRPr>
      </a:lvl8pPr>
      <a:lvl9pPr marL="0" marR="0" indent="0" algn="l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282828"/>
          </a:solidFill>
          <a:uFillTx/>
          <a:latin typeface="Gotham"/>
          <a:ea typeface="Gotham"/>
          <a:cs typeface="Gotham"/>
          <a:sym typeface="Gotham Book"/>
        </a:defRPr>
      </a:lvl9pPr>
    </p:titleStyle>
    <p:bodyStyle>
      <a:lvl1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com4isi.atlassian.net/wiki/spaces/DigitalTeam/pages/2889121861/YES+diet+Microsite" TargetMode="External"/><Relationship Id="rId2" Type="http://schemas.openxmlformats.org/officeDocument/2006/relationships/hyperlink" Target="https://ecom4isi.atlassian.net/wiki/spaces/DigitalTeam/pages/2903113838/Homepage+e+Navega+o+-+Especifica+es+Funcionai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hyperlink" Target="https://ecom4isi.atlassian.net/wiki/spaces/RW/pages/942047294/CWIWD+-+Functional+Specifications+FS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ient-domain.com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ells.pt/robots.txt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sonaesystems-my.sharepoint.com/:b:/r/personal/csprodrigues_sonaemc_com/Documents/Wonder%20Well%C2%B4s%20Team/Projects/YesDiet-%20novo%20microsite%20Wells/TSD_SEO_Microsite_YESDiet_jan2022.pdf?csf=1&amp;web=1&amp;e=kk1lRh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onaesystems-my.sharepoint.com/:b:/r/personal/csprodrigues_sonaemc_com/Documents/Wonder%20Well%C2%B4s%20Team/Projects/YesDiet-%20novo%20microsite%20Wells/TSD_SEO_Microsite_YESDiet_jan2022.pdf?csf=1&amp;web=1&amp;e=kk1lRh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sonaesystems-my.sharepoint.com/:b:/r/personal/csprodrigues_sonaemc_com/Documents/Wonder%20Well%C2%B4s%20Team/Projects/YesDiet-%20novo%20microsite%20Wells/TSD_SEO_Microsite_YESDiet_jan2022.pdf?csf=1&amp;web=1&amp;e=kk1lRh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sonaesystems-my.sharepoint.com/:b:/r/personal/csprodrigues_sonaemc_com/Documents/Wonder%20Well%C2%B4s%20Team/Projects/YesDiet-%20novo%20microsite%20Wells/TSD_SEO_Microsite_YESDiet_jan2022.pdf?csf=1&amp;web=1&amp;e=kk1lRh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ells.pt/yesdiet.html" TargetMode="Externa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sonaesystems-my.sharepoint.com/:b:/r/personal/csprodrigues_sonaemc_com/Documents/Wonder%20Well%C2%B4s%20Team/Projects/YesDiet-%20novo%20microsite%20Wells/TSD_SEO_Microsite_YESDiet_jan2022.pdf?csf=1&amp;web=1&amp;e=kk1lRh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sonaesystems-my.sharepoint.com/:b:/r/personal/csprodrigues_sonaemc_com/Documents/Wonder%20Well%C2%B4s%20Team/Projects/YesDiet-%20novo%20microsite%20Wells/TSD_SEO_Microsite_YESDiet_jan2022.pdf?csf=1&amp;web=1&amp;e=kk1lRh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sonaesystems-my.sharepoint.com/:b:/r/personal/csprodrigues_sonaemc_com/Documents/Wonder%20Well%C2%B4s%20Team/Projects/YesDiet-%20novo%20microsite%20Wells/TSD_SEO_Microsite_YESDiet_jan2022.pdf?csf=1&amp;web=1&amp;e=kk1lRh" TargetMode="Externa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sonaesystems-my.sharepoint.com/:b:/r/personal/csprodrigues_sonaemc_com/Documents/Wonder%20Well%C2%B4s%20Team/Projects/YesDiet-%20novo%20microsite%20Wells/TSD_SEO_Microsite_YESDiet_jan2022.pdf?csf=1&amp;web=1&amp;e=kk1lRh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62C489-508B-6640-87C4-08C3ACEE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3" y="2048517"/>
            <a:ext cx="11267505" cy="1945004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br>
              <a:rPr lang="pt-PT"/>
            </a:br>
            <a:r>
              <a:rPr lang="pt-PT"/>
              <a:t>SPIKE- </a:t>
            </a:r>
            <a:r>
              <a:rPr lang="pt-PT" err="1"/>
              <a:t>Microsite</a:t>
            </a:r>
            <a:r>
              <a:rPr lang="pt-PT"/>
              <a:t> </a:t>
            </a:r>
            <a:r>
              <a:rPr lang="pt-PT" b="0" err="1"/>
              <a:t>YES!diet</a:t>
            </a:r>
            <a:br>
              <a:rPr lang="pt-PT" b="0"/>
            </a:br>
            <a:endParaRPr lang="en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PT"/>
              <a:t>Fevereiro 2021</a:t>
            </a:r>
          </a:p>
        </p:txBody>
      </p:sp>
    </p:spTree>
    <p:extLst>
      <p:ext uri="{BB962C8B-B14F-4D97-AF65-F5344CB8AC3E}">
        <p14:creationId xmlns:p14="http://schemas.microsoft.com/office/powerpoint/2010/main" val="186174797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4781450"/>
          </a:xfrm>
        </p:spPr>
        <p:txBody>
          <a:bodyPr/>
          <a:lstStyle/>
          <a:p>
            <a:r>
              <a:rPr lang="pt-PT" sz="1200" b="1"/>
              <a:t>Nome do componente</a:t>
            </a:r>
            <a:r>
              <a:rPr lang="pt-PT" sz="1200"/>
              <a:t>: </a:t>
            </a:r>
          </a:p>
          <a:p>
            <a:r>
              <a:rPr lang="pt-PT" sz="1200">
                <a:highlight>
                  <a:srgbClr val="F03232"/>
                </a:highlight>
              </a:rPr>
              <a:t>menu-</a:t>
            </a:r>
            <a:r>
              <a:rPr lang="pt-PT" sz="1200" err="1">
                <a:highlight>
                  <a:srgbClr val="F03232"/>
                </a:highlight>
              </a:rPr>
              <a:t>nav</a:t>
            </a:r>
            <a:r>
              <a:rPr lang="pt-PT" sz="1200">
                <a:highlight>
                  <a:srgbClr val="F03232"/>
                </a:highlight>
              </a:rPr>
              <a:t>?</a:t>
            </a:r>
          </a:p>
          <a:p>
            <a:endParaRPr lang="pt-PT" sz="1200">
              <a:highlight>
                <a:srgbClr val="F03232"/>
              </a:highlight>
            </a:endParaRPr>
          </a:p>
          <a:p>
            <a:endParaRPr lang="pt-PT" sz="1200">
              <a:highlight>
                <a:srgbClr val="F03232"/>
              </a:highlight>
            </a:endParaRPr>
          </a:p>
          <a:p>
            <a:endParaRPr lang="pt-PT" sz="1200">
              <a:highlight>
                <a:srgbClr val="F03232"/>
              </a:highlight>
            </a:endParaRPr>
          </a:p>
          <a:p>
            <a:r>
              <a:rPr lang="pt-PT" sz="1200" b="1"/>
              <a:t>Pergunta: </a:t>
            </a:r>
          </a:p>
          <a:p>
            <a:endParaRPr lang="pt-PT" sz="1200"/>
          </a:p>
          <a:p>
            <a:r>
              <a:rPr lang="pt-PT" sz="1200"/>
              <a:t>- Possibilidade de criar componente normal e chamá-lo tanto em </a:t>
            </a:r>
            <a:r>
              <a:rPr lang="pt-PT" sz="1200" err="1"/>
              <a:t>Page</a:t>
            </a:r>
            <a:r>
              <a:rPr lang="pt-PT" sz="1200"/>
              <a:t> Designer como nas páginas de </a:t>
            </a:r>
            <a:r>
              <a:rPr lang="pt-PT" sz="1200" err="1"/>
              <a:t>Content</a:t>
            </a:r>
            <a:r>
              <a:rPr lang="pt-PT" sz="1200"/>
              <a:t> </a:t>
            </a:r>
            <a:r>
              <a:rPr lang="pt-PT" sz="1200" err="1"/>
              <a:t>Asset</a:t>
            </a:r>
            <a:r>
              <a:rPr lang="pt-PT" sz="1200"/>
              <a:t>?</a:t>
            </a:r>
          </a:p>
          <a:p>
            <a:endParaRPr lang="pt-PT" sz="1200"/>
          </a:p>
          <a:p>
            <a:endParaRPr lang="pt-PT" sz="1200"/>
          </a:p>
          <a:p>
            <a:pPr marL="171450" indent="-171450">
              <a:buFontTx/>
              <a:buChar char="-"/>
            </a:pPr>
            <a:r>
              <a:rPr lang="en-US" sz="1200"/>
              <a:t>O </a:t>
            </a:r>
            <a:r>
              <a:rPr lang="en-US" sz="1200" err="1"/>
              <a:t>componente</a:t>
            </a:r>
            <a:r>
              <a:rPr lang="en-US" sz="1200"/>
              <a:t> de </a:t>
            </a:r>
            <a:r>
              <a:rPr lang="en-US" sz="1200" err="1"/>
              <a:t>navegaçao</a:t>
            </a:r>
            <a:r>
              <a:rPr lang="en-US" sz="1200"/>
              <a:t> </a:t>
            </a:r>
            <a:r>
              <a:rPr lang="en-US" sz="1200" err="1"/>
              <a:t>vai</a:t>
            </a:r>
            <a:r>
              <a:rPr lang="en-US" sz="1200"/>
              <a:t> </a:t>
            </a:r>
            <a:r>
              <a:rPr lang="en-US" sz="1200" err="1"/>
              <a:t>ter</a:t>
            </a:r>
            <a:r>
              <a:rPr lang="en-US" sz="1200"/>
              <a:t> que </a:t>
            </a:r>
            <a:r>
              <a:rPr lang="en-US" sz="1200" err="1"/>
              <a:t>comportamento</a:t>
            </a:r>
            <a:r>
              <a:rPr lang="en-US" sz="1200"/>
              <a:t> no URL? </a:t>
            </a:r>
          </a:p>
          <a:p>
            <a:pPr marL="171450" indent="-171450">
              <a:buFontTx/>
              <a:buChar char="-"/>
            </a:pPr>
            <a:endParaRPr lang="en-US" sz="1200"/>
          </a:p>
          <a:p>
            <a:pPr marL="171450" indent="-171450">
              <a:buFontTx/>
              <a:buChar char="-"/>
            </a:pPr>
            <a:r>
              <a:rPr lang="en-US" sz="1200"/>
              <a:t>Que </a:t>
            </a:r>
            <a:r>
              <a:rPr lang="en-US" sz="1200" err="1"/>
              <a:t>consideraçoes</a:t>
            </a:r>
            <a:r>
              <a:rPr lang="en-US" sz="1200"/>
              <a:t> de SEO </a:t>
            </a:r>
            <a:r>
              <a:rPr lang="en-US" sz="1200" err="1"/>
              <a:t>vamos</a:t>
            </a:r>
            <a:r>
              <a:rPr lang="en-US" sz="1200"/>
              <a:t> </a:t>
            </a:r>
            <a:r>
              <a:rPr lang="en-US" sz="1200" err="1"/>
              <a:t>ter</a:t>
            </a:r>
            <a:r>
              <a:rPr lang="en-US" sz="1200"/>
              <a:t> para </a:t>
            </a:r>
            <a:r>
              <a:rPr lang="en-US" sz="1200" err="1"/>
              <a:t>este</a:t>
            </a:r>
            <a:r>
              <a:rPr lang="en-US" sz="1200"/>
              <a:t> </a:t>
            </a:r>
            <a:r>
              <a:rPr lang="en-US" sz="1200" err="1"/>
              <a:t>componente</a:t>
            </a:r>
            <a:r>
              <a:rPr lang="en-US" sz="1200"/>
              <a:t>? </a:t>
            </a:r>
          </a:p>
          <a:p>
            <a:pPr marL="171450" indent="-171450">
              <a:buFontTx/>
              <a:buChar char="-"/>
            </a:pPr>
            <a:endParaRPr lang="en-US" sz="1200"/>
          </a:p>
          <a:p>
            <a:pPr marL="171450" indent="-171450">
              <a:buFontTx/>
              <a:buChar char="-"/>
            </a:pPr>
            <a:r>
              <a:rPr lang="en-US" sz="1200" err="1"/>
              <a:t>Vamos</a:t>
            </a:r>
            <a:r>
              <a:rPr lang="en-US" sz="1200"/>
              <a:t> </a:t>
            </a:r>
            <a:r>
              <a:rPr lang="en-US" sz="1200" err="1"/>
              <a:t>ter</a:t>
            </a:r>
            <a:r>
              <a:rPr lang="en-US" sz="1200"/>
              <a:t> um novo sub-</a:t>
            </a:r>
            <a:r>
              <a:rPr lang="en-US" sz="1200" err="1"/>
              <a:t>dominio</a:t>
            </a:r>
            <a:r>
              <a:rPr lang="en-US" sz="1200"/>
              <a:t> </a:t>
            </a:r>
            <a:r>
              <a:rPr lang="en-US" sz="1200" err="1"/>
              <a:t>como</a:t>
            </a:r>
            <a:r>
              <a:rPr lang="en-US" sz="1200"/>
              <a:t> yesdiet.wells.pt </a:t>
            </a:r>
            <a:r>
              <a:rPr lang="en-US" sz="1200" err="1"/>
              <a:t>ou</a:t>
            </a:r>
            <a:r>
              <a:rPr lang="en-US" sz="1200"/>
              <a:t> </a:t>
            </a:r>
            <a:r>
              <a:rPr lang="en-US" sz="1200" err="1"/>
              <a:t>vai</a:t>
            </a:r>
            <a:r>
              <a:rPr lang="en-US" sz="1200"/>
              <a:t> ser </a:t>
            </a:r>
            <a:r>
              <a:rPr lang="en-US" sz="1200" err="1"/>
              <a:t>através</a:t>
            </a:r>
            <a:r>
              <a:rPr lang="en-US" sz="1200"/>
              <a:t> do path?</a:t>
            </a:r>
          </a:p>
          <a:p>
            <a:endParaRPr lang="pt-PT" sz="1200">
              <a:highlight>
                <a:srgbClr val="F03232"/>
              </a:highlight>
            </a:endParaRPr>
          </a:p>
          <a:p>
            <a:endParaRPr lang="pt-PT" sz="1200">
              <a:highlight>
                <a:srgbClr val="F03232"/>
              </a:highlight>
            </a:endParaRPr>
          </a:p>
          <a:p>
            <a:endParaRPr lang="pt-PT" sz="12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Homepage</a:t>
            </a:r>
            <a:endParaRPr lang="en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81EC4-AB9D-4077-8316-A03596E374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26" y="1722948"/>
            <a:ext cx="6152200" cy="751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13A35-656D-4ECE-A926-499DC90FA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17" y="3122256"/>
            <a:ext cx="6020109" cy="21718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F3A38BC-5734-47AC-B874-D81CA6141C33}"/>
              </a:ext>
            </a:extLst>
          </p:cNvPr>
          <p:cNvGrpSpPr/>
          <p:nvPr/>
        </p:nvGrpSpPr>
        <p:grpSpPr>
          <a:xfrm>
            <a:off x="4771887" y="4764559"/>
            <a:ext cx="1490870" cy="1490870"/>
            <a:chOff x="361207" y="3781153"/>
            <a:chExt cx="1490870" cy="14908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96DDFD-7A8A-42AB-8793-BE0C2DA0BA8A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158756-0BAD-41E1-92B1-976261ABA7F9}"/>
                </a:ext>
              </a:extLst>
            </p:cNvPr>
            <p:cNvSpPr txBox="1"/>
            <p:nvPr/>
          </p:nvSpPr>
          <p:spPr>
            <a:xfrm rot="20715534">
              <a:off x="525777" y="41943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0879AC-8D88-4AE2-BE23-101719EF0C77}"/>
              </a:ext>
            </a:extLst>
          </p:cNvPr>
          <p:cNvGrpSpPr/>
          <p:nvPr/>
        </p:nvGrpSpPr>
        <p:grpSpPr>
          <a:xfrm>
            <a:off x="3891176" y="5226457"/>
            <a:ext cx="1212575" cy="1212575"/>
            <a:chOff x="361207" y="3781153"/>
            <a:chExt cx="1490870" cy="149087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ED7D2C-B4D7-46B0-8DEA-F83AED67BF2F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4D46BD-C9E6-4DA9-8B6F-092EC6D416DA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3832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1715982"/>
          </a:xfrm>
        </p:spPr>
        <p:txBody>
          <a:bodyPr/>
          <a:lstStyle/>
          <a:p>
            <a:r>
              <a:rPr lang="pt-PT" sz="1100" b="1"/>
              <a:t>Nome do componente</a:t>
            </a:r>
            <a:r>
              <a:rPr lang="pt-PT" sz="1100"/>
              <a:t>: </a:t>
            </a:r>
          </a:p>
          <a:p>
            <a:r>
              <a:rPr lang="pt-PT" sz="1100"/>
              <a:t>Hero </a:t>
            </a:r>
            <a:r>
              <a:rPr lang="pt-PT" sz="1100" err="1"/>
              <a:t>banner</a:t>
            </a:r>
            <a:r>
              <a:rPr lang="pt-PT" sz="1100"/>
              <a:t> </a:t>
            </a:r>
          </a:p>
          <a:p>
            <a:endParaRPr lang="pt-PT" sz="1100"/>
          </a:p>
          <a:p>
            <a:r>
              <a:rPr lang="pt-PT" sz="1100">
                <a:solidFill>
                  <a:schemeClr val="accent1">
                    <a:lumMod val="75000"/>
                  </a:schemeClr>
                </a:solidFill>
              </a:rPr>
              <a:t>Observações</a:t>
            </a:r>
            <a:r>
              <a:rPr lang="pt-PT" sz="1100"/>
              <a:t>: Imagem deve de ser direita sem curvas. Simplificar formato</a:t>
            </a:r>
            <a:endParaRPr lang="en-PT" sz="11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Homepage</a:t>
            </a:r>
            <a:endParaRPr lang="en-P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C4170B-1402-4692-A26D-6252395D5903}"/>
              </a:ext>
            </a:extLst>
          </p:cNvPr>
          <p:cNvGrpSpPr/>
          <p:nvPr/>
        </p:nvGrpSpPr>
        <p:grpSpPr>
          <a:xfrm>
            <a:off x="4382980" y="1553992"/>
            <a:ext cx="7438384" cy="4459182"/>
            <a:chOff x="4382980" y="1553992"/>
            <a:chExt cx="7438384" cy="44591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70DAC9-58EE-4FAE-B888-D6E887F3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980" y="1553992"/>
              <a:ext cx="7438384" cy="423058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AC73DC-6205-486E-9072-4FBE2BC1F051}"/>
                </a:ext>
              </a:extLst>
            </p:cNvPr>
            <p:cNvSpPr/>
            <p:nvPr/>
          </p:nvSpPr>
          <p:spPr>
            <a:xfrm>
              <a:off x="5844209" y="5138530"/>
              <a:ext cx="4572000" cy="874644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80011C-4A2C-498D-A5FE-FBE276C7D2AE}"/>
              </a:ext>
            </a:extLst>
          </p:cNvPr>
          <p:cNvGrpSpPr/>
          <p:nvPr/>
        </p:nvGrpSpPr>
        <p:grpSpPr>
          <a:xfrm rot="20715534">
            <a:off x="3577999" y="4393094"/>
            <a:ext cx="1490870" cy="1490870"/>
            <a:chOff x="646043" y="3429000"/>
            <a:chExt cx="1490870" cy="14908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7DFFD92-EC7A-4979-9DED-9AB9F1472BE1}"/>
                </a:ext>
              </a:extLst>
            </p:cNvPr>
            <p:cNvSpPr/>
            <p:nvPr/>
          </p:nvSpPr>
          <p:spPr>
            <a:xfrm>
              <a:off x="646043" y="3429000"/>
              <a:ext cx="1490870" cy="149087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C227DC-A791-4301-A414-A449CE1BACB6}"/>
                </a:ext>
              </a:extLst>
            </p:cNvPr>
            <p:cNvSpPr txBox="1"/>
            <p:nvPr/>
          </p:nvSpPr>
          <p:spPr>
            <a:xfrm>
              <a:off x="777736" y="38464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Já existe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n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o P</a:t>
              </a:r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D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8262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801581"/>
          </a:xfrm>
        </p:spPr>
        <p:txBody>
          <a:bodyPr/>
          <a:lstStyle/>
          <a:p>
            <a:r>
              <a:rPr lang="pt-PT" sz="1600" b="1"/>
              <a:t>Nome do componente</a:t>
            </a:r>
            <a:r>
              <a:rPr lang="pt-PT" sz="1600"/>
              <a:t>: </a:t>
            </a:r>
          </a:p>
          <a:p>
            <a:r>
              <a:rPr lang="pt-PT" sz="1600" err="1"/>
              <a:t>Text</a:t>
            </a:r>
            <a:r>
              <a:rPr lang="pt-PT" sz="1600"/>
              <a:t> Box + </a:t>
            </a:r>
            <a:r>
              <a:rPr lang="pt-PT" sz="1600" err="1"/>
              <a:t>Button</a:t>
            </a:r>
            <a:r>
              <a:rPr lang="pt-PT" sz="1600"/>
              <a:t> </a:t>
            </a:r>
            <a:r>
              <a:rPr lang="pt-PT" sz="1600" err="1"/>
              <a:t>component</a:t>
            </a:r>
            <a:endParaRPr lang="pt-PT" sz="1600"/>
          </a:p>
          <a:p>
            <a:endParaRPr lang="pt-PT" sz="1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Homepage</a:t>
            </a:r>
            <a:endParaRPr lang="en-PT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8B66FC-D5F7-46B6-BCB9-04F179D9A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35" y="1563932"/>
            <a:ext cx="7044565" cy="21923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1B2ADAF-7AE2-4402-9308-36A89C2DB338}"/>
              </a:ext>
            </a:extLst>
          </p:cNvPr>
          <p:cNvGrpSpPr/>
          <p:nvPr/>
        </p:nvGrpSpPr>
        <p:grpSpPr>
          <a:xfrm rot="20715534">
            <a:off x="4369395" y="1392976"/>
            <a:ext cx="1490870" cy="1490870"/>
            <a:chOff x="646043" y="3429000"/>
            <a:chExt cx="1490870" cy="149087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A15B66-83A4-4A9E-9B95-662994B472FF}"/>
                </a:ext>
              </a:extLst>
            </p:cNvPr>
            <p:cNvSpPr/>
            <p:nvPr/>
          </p:nvSpPr>
          <p:spPr>
            <a:xfrm>
              <a:off x="646043" y="3429000"/>
              <a:ext cx="1490870" cy="149087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9F41D-1172-440C-8A83-BA8EF68E18E3}"/>
                </a:ext>
              </a:extLst>
            </p:cNvPr>
            <p:cNvSpPr txBox="1"/>
            <p:nvPr/>
          </p:nvSpPr>
          <p:spPr>
            <a:xfrm>
              <a:off x="777736" y="38464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Já existe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n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o P</a:t>
              </a:r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D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3931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801581"/>
          </a:xfrm>
        </p:spPr>
        <p:txBody>
          <a:bodyPr/>
          <a:lstStyle/>
          <a:p>
            <a:r>
              <a:rPr lang="pt-PT" sz="1600" b="1"/>
              <a:t>Nome do componente</a:t>
            </a:r>
            <a:r>
              <a:rPr lang="pt-PT" sz="1600"/>
              <a:t>: </a:t>
            </a:r>
          </a:p>
          <a:p>
            <a:r>
              <a:rPr lang="pt-PT" sz="1600">
                <a:highlight>
                  <a:srgbClr val="F03232"/>
                </a:highlight>
              </a:rPr>
              <a:t>Adicionar nome (Carolina)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Homepage</a:t>
            </a:r>
            <a:endParaRPr lang="en-PT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24E60-D1DA-406B-AC98-A7BAE01CA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/>
          <a:stretch/>
        </p:blipFill>
        <p:spPr>
          <a:xfrm>
            <a:off x="4333461" y="1302027"/>
            <a:ext cx="7858539" cy="46540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F3A38BC-5734-47AC-B874-D81CA6141C33}"/>
              </a:ext>
            </a:extLst>
          </p:cNvPr>
          <p:cNvGrpSpPr/>
          <p:nvPr/>
        </p:nvGrpSpPr>
        <p:grpSpPr>
          <a:xfrm>
            <a:off x="3299791" y="4465169"/>
            <a:ext cx="1490870" cy="1490870"/>
            <a:chOff x="361207" y="3781153"/>
            <a:chExt cx="1490870" cy="14908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96DDFD-7A8A-42AB-8793-BE0C2DA0BA8A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158756-0BAD-41E1-92B1-976261ABA7F9}"/>
                </a:ext>
              </a:extLst>
            </p:cNvPr>
            <p:cNvSpPr txBox="1"/>
            <p:nvPr/>
          </p:nvSpPr>
          <p:spPr>
            <a:xfrm rot="20715534">
              <a:off x="525777" y="41943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523932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801581"/>
          </a:xfrm>
        </p:spPr>
        <p:txBody>
          <a:bodyPr/>
          <a:lstStyle/>
          <a:p>
            <a:r>
              <a:rPr lang="pt-PT" sz="1600" b="1"/>
              <a:t>Nome do componente</a:t>
            </a:r>
            <a:r>
              <a:rPr lang="pt-PT" sz="1600"/>
              <a:t>: </a:t>
            </a:r>
          </a:p>
          <a:p>
            <a:r>
              <a:rPr lang="pt-PT" sz="1600" err="1"/>
              <a:t>Product</a:t>
            </a:r>
            <a:r>
              <a:rPr lang="pt-PT" sz="1600"/>
              <a:t> </a:t>
            </a:r>
            <a:r>
              <a:rPr lang="pt-PT" sz="1600" err="1"/>
              <a:t>Slider</a:t>
            </a:r>
            <a:r>
              <a:rPr lang="pt-PT" sz="1600"/>
              <a:t> Layout + </a:t>
            </a:r>
            <a:r>
              <a:rPr lang="pt-PT" sz="1600" err="1"/>
              <a:t>Product</a:t>
            </a:r>
            <a:r>
              <a:rPr lang="pt-PT" sz="1600"/>
              <a:t> Tile</a:t>
            </a:r>
          </a:p>
          <a:p>
            <a:endParaRPr lang="pt-PT" sz="1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Homepage</a:t>
            </a:r>
            <a:endParaRPr lang="en-PT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B664265-4914-4618-AAB5-EEDD0192E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2"/>
          <a:stretch/>
        </p:blipFill>
        <p:spPr>
          <a:xfrm>
            <a:off x="7228042" y="1190019"/>
            <a:ext cx="3327124" cy="47459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1B2ADAF-7AE2-4402-9308-36A89C2DB338}"/>
              </a:ext>
            </a:extLst>
          </p:cNvPr>
          <p:cNvGrpSpPr/>
          <p:nvPr/>
        </p:nvGrpSpPr>
        <p:grpSpPr>
          <a:xfrm rot="20715534">
            <a:off x="6366128" y="4217084"/>
            <a:ext cx="1490870" cy="1490870"/>
            <a:chOff x="646043" y="3429000"/>
            <a:chExt cx="1490870" cy="149087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A15B66-83A4-4A9E-9B95-662994B472FF}"/>
                </a:ext>
              </a:extLst>
            </p:cNvPr>
            <p:cNvSpPr/>
            <p:nvPr/>
          </p:nvSpPr>
          <p:spPr>
            <a:xfrm>
              <a:off x="646043" y="3429000"/>
              <a:ext cx="1490870" cy="149087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9F41D-1172-440C-8A83-BA8EF68E18E3}"/>
                </a:ext>
              </a:extLst>
            </p:cNvPr>
            <p:cNvSpPr txBox="1"/>
            <p:nvPr/>
          </p:nvSpPr>
          <p:spPr>
            <a:xfrm>
              <a:off x="777736" y="38464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Já existe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n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o P</a:t>
              </a:r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D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9723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2103607"/>
          </a:xfrm>
        </p:spPr>
        <p:txBody>
          <a:bodyPr/>
          <a:lstStyle/>
          <a:p>
            <a:r>
              <a:rPr lang="pt-PT" sz="1600" b="1"/>
              <a:t>Nome do componente</a:t>
            </a:r>
            <a:r>
              <a:rPr lang="pt-PT" sz="1600"/>
              <a:t>: </a:t>
            </a:r>
          </a:p>
          <a:p>
            <a:r>
              <a:rPr lang="pt-PT" sz="1600">
                <a:highlight>
                  <a:srgbClr val="F03232"/>
                </a:highlight>
              </a:rPr>
              <a:t>Adicionar nome (Carolina)</a:t>
            </a:r>
          </a:p>
          <a:p>
            <a:endParaRPr lang="pt-PT" sz="1600">
              <a:highlight>
                <a:srgbClr val="F03232"/>
              </a:highlight>
            </a:endParaRPr>
          </a:p>
          <a:p>
            <a:r>
              <a:rPr lang="pt-PT" sz="1600">
                <a:solidFill>
                  <a:schemeClr val="accent1">
                    <a:lumMod val="75000"/>
                  </a:schemeClr>
                </a:solidFill>
              </a:rPr>
              <a:t>Observações</a:t>
            </a:r>
            <a:r>
              <a:rPr lang="pt-PT" sz="1600"/>
              <a:t>: A cor de fundo deve de ser direita sem curvas. Simplificar formato</a:t>
            </a:r>
            <a:endParaRPr lang="en-PT" sz="1600"/>
          </a:p>
          <a:p>
            <a:endParaRPr lang="pt-PT" sz="1600">
              <a:highlight>
                <a:srgbClr val="F03232"/>
              </a:highlight>
            </a:endParaRPr>
          </a:p>
          <a:p>
            <a:endParaRPr lang="pt-PT" sz="1600">
              <a:highlight>
                <a:srgbClr val="F03232"/>
              </a:highlight>
            </a:endParaRPr>
          </a:p>
          <a:p>
            <a:r>
              <a:rPr lang="pt-PT" sz="1600">
                <a:highlight>
                  <a:srgbClr val="F03232"/>
                </a:highlight>
              </a:rPr>
              <a:t>Perguntas! </a:t>
            </a:r>
          </a:p>
          <a:p>
            <a:endParaRPr lang="pt-PT" sz="1600">
              <a:highlight>
                <a:srgbClr val="F03232"/>
              </a:highlight>
            </a:endParaRPr>
          </a:p>
          <a:p>
            <a:r>
              <a:rPr lang="pt-PT" sz="1600">
                <a:highlight>
                  <a:srgbClr val="F03232"/>
                </a:highlight>
              </a:rPr>
              <a:t>- A cor roxa é imagem ou pode ser definição de background?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Homepage</a:t>
            </a:r>
            <a:endParaRPr lang="en-PT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164AAE1-B8C1-461D-BACE-6EE59210A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38" y="1798171"/>
            <a:ext cx="7239427" cy="365538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F3A38BC-5734-47AC-B874-D81CA6141C33}"/>
              </a:ext>
            </a:extLst>
          </p:cNvPr>
          <p:cNvGrpSpPr/>
          <p:nvPr/>
        </p:nvGrpSpPr>
        <p:grpSpPr>
          <a:xfrm>
            <a:off x="3836503" y="4176934"/>
            <a:ext cx="1490870" cy="1490870"/>
            <a:chOff x="361207" y="3781153"/>
            <a:chExt cx="1490870" cy="14908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96DDFD-7A8A-42AB-8793-BE0C2DA0BA8A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158756-0BAD-41E1-92B1-976261ABA7F9}"/>
                </a:ext>
              </a:extLst>
            </p:cNvPr>
            <p:cNvSpPr txBox="1"/>
            <p:nvPr/>
          </p:nvSpPr>
          <p:spPr>
            <a:xfrm rot="20715534">
              <a:off x="525777" y="41943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86100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2103607"/>
          </a:xfrm>
        </p:spPr>
        <p:txBody>
          <a:bodyPr/>
          <a:lstStyle/>
          <a:p>
            <a:r>
              <a:rPr lang="pt-PT" sz="1600" b="1"/>
              <a:t>Nome do componente</a:t>
            </a:r>
            <a:r>
              <a:rPr lang="pt-PT" sz="1600"/>
              <a:t>: </a:t>
            </a:r>
          </a:p>
          <a:p>
            <a:r>
              <a:rPr lang="pt-PT" sz="1600" err="1">
                <a:highlight>
                  <a:srgbClr val="F03232"/>
                </a:highlight>
              </a:rPr>
              <a:t>Testimonial</a:t>
            </a:r>
            <a:r>
              <a:rPr lang="pt-PT" sz="1600">
                <a:highlight>
                  <a:srgbClr val="F03232"/>
                </a:highlight>
              </a:rPr>
              <a:t> </a:t>
            </a:r>
            <a:r>
              <a:rPr lang="pt-PT" sz="1600" err="1">
                <a:highlight>
                  <a:srgbClr val="F03232"/>
                </a:highlight>
              </a:rPr>
              <a:t>Carousel</a:t>
            </a:r>
            <a:endParaRPr lang="pt-PT" sz="1600">
              <a:highlight>
                <a:srgbClr val="F03232"/>
              </a:highlight>
            </a:endParaRPr>
          </a:p>
          <a:p>
            <a:r>
              <a:rPr lang="pt-PT" sz="1600">
                <a:highlight>
                  <a:srgbClr val="F03232"/>
                </a:highlight>
              </a:rPr>
              <a:t>+</a:t>
            </a:r>
          </a:p>
          <a:p>
            <a:r>
              <a:rPr lang="pt-PT" sz="1600" err="1">
                <a:highlight>
                  <a:srgbClr val="F03232"/>
                </a:highlight>
              </a:rPr>
              <a:t>Title</a:t>
            </a:r>
            <a:r>
              <a:rPr lang="pt-PT" sz="1600">
                <a:highlight>
                  <a:srgbClr val="F03232"/>
                </a:highlight>
              </a:rPr>
              <a:t> componente ??</a:t>
            </a:r>
            <a:endParaRPr lang="pt-PT" sz="2000">
              <a:highlight>
                <a:srgbClr val="F03232"/>
              </a:highlight>
            </a:endParaRPr>
          </a:p>
          <a:p>
            <a:endParaRPr lang="pt-PT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Homepage</a:t>
            </a:r>
            <a:endParaRPr lang="en-PT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2AD538-0F4B-479F-8040-623CE644A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38" y="1767320"/>
            <a:ext cx="8211964" cy="33347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F3A38BC-5734-47AC-B874-D81CA6141C33}"/>
              </a:ext>
            </a:extLst>
          </p:cNvPr>
          <p:cNvGrpSpPr/>
          <p:nvPr/>
        </p:nvGrpSpPr>
        <p:grpSpPr>
          <a:xfrm>
            <a:off x="3970819" y="3429000"/>
            <a:ext cx="1212575" cy="1212575"/>
            <a:chOff x="361207" y="3781153"/>
            <a:chExt cx="1490870" cy="14908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96DDFD-7A8A-42AB-8793-BE0C2DA0BA8A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158756-0BAD-41E1-92B1-976261ABA7F9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5C088-E4A5-40BE-83A7-15302FB8B412}"/>
              </a:ext>
            </a:extLst>
          </p:cNvPr>
          <p:cNvGrpSpPr/>
          <p:nvPr/>
        </p:nvGrpSpPr>
        <p:grpSpPr>
          <a:xfrm rot="20715534">
            <a:off x="7895516" y="4517760"/>
            <a:ext cx="1220178" cy="1220178"/>
            <a:chOff x="646043" y="3429000"/>
            <a:chExt cx="1490870" cy="149087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8C01851-6468-48A5-9912-51840C0FB0AB}"/>
                </a:ext>
              </a:extLst>
            </p:cNvPr>
            <p:cNvSpPr/>
            <p:nvPr/>
          </p:nvSpPr>
          <p:spPr>
            <a:xfrm>
              <a:off x="646043" y="3429000"/>
              <a:ext cx="1490870" cy="149087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5155D4-6516-4142-891C-399EAC1F22E8}"/>
                </a:ext>
              </a:extLst>
            </p:cNvPr>
            <p:cNvSpPr txBox="1"/>
            <p:nvPr/>
          </p:nvSpPr>
          <p:spPr>
            <a:xfrm>
              <a:off x="777736" y="38464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Já existe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n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o P</a:t>
              </a:r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D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8ECC14D-87B0-4A68-9631-A365C3FF2EE6}"/>
              </a:ext>
            </a:extLst>
          </p:cNvPr>
          <p:cNvSpPr txBox="1"/>
          <p:nvPr/>
        </p:nvSpPr>
        <p:spPr>
          <a:xfrm>
            <a:off x="309310" y="2837484"/>
            <a:ext cx="3293434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/>
          </a:bodyPr>
          <a:lstStyle/>
          <a:p>
            <a:r>
              <a:rPr lang="pt-PT" sz="1600" b="1" i="0">
                <a:solidFill>
                  <a:srgbClr val="92D050"/>
                </a:solidFill>
                <a:latin typeface="Gotham Black" charset="0"/>
                <a:ea typeface="Gotham Black" charset="0"/>
                <a:cs typeface="Gotham Black" charset="0"/>
              </a:rPr>
              <a:t>GRID e BTN</a:t>
            </a:r>
          </a:p>
          <a:p>
            <a:r>
              <a:rPr lang="pt-PT" sz="1600" b="1">
                <a:solidFill>
                  <a:srgbClr val="92D050"/>
                </a:solidFill>
                <a:latin typeface="Gotham Black" charset="0"/>
                <a:ea typeface="Gotham Black" charset="0"/>
                <a:cs typeface="Gotham Black" charset="0"/>
              </a:rPr>
              <a:t>Já se encontram feitos</a:t>
            </a:r>
            <a:endParaRPr lang="pt-PT" sz="1600" b="1" i="0">
              <a:solidFill>
                <a:srgbClr val="92D050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27A250-31C2-4544-B41A-FA7E9144D45C}"/>
              </a:ext>
            </a:extLst>
          </p:cNvPr>
          <p:cNvGrpSpPr/>
          <p:nvPr/>
        </p:nvGrpSpPr>
        <p:grpSpPr>
          <a:xfrm>
            <a:off x="7584107" y="1383282"/>
            <a:ext cx="1212575" cy="1212575"/>
            <a:chOff x="361207" y="3781153"/>
            <a:chExt cx="1490870" cy="149087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883682-3226-46EB-8A0E-CEF69F6AAFFB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D789C6-4848-4D11-9703-72AFFEC704F0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098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328219"/>
            <a:ext cx="3893253" cy="5185676"/>
          </a:xfrm>
        </p:spPr>
        <p:txBody>
          <a:bodyPr/>
          <a:lstStyle/>
          <a:p>
            <a:r>
              <a:rPr lang="pt-PT" sz="1400" b="1"/>
              <a:t>Nome do componente</a:t>
            </a:r>
            <a:r>
              <a:rPr lang="pt-PT" sz="1400"/>
              <a:t>: </a:t>
            </a:r>
          </a:p>
          <a:p>
            <a:r>
              <a:rPr lang="pt-PT" sz="1400" err="1"/>
              <a:t>Testemonial-card</a:t>
            </a:r>
            <a:endParaRPr lang="pt-PT" sz="1400"/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–Sobre nós</a:t>
            </a:r>
            <a:endParaRPr lang="en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62370-602F-45EB-9CB0-6CBCD319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2502043"/>
            <a:ext cx="88582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622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2103607"/>
          </a:xfrm>
        </p:spPr>
        <p:txBody>
          <a:bodyPr/>
          <a:lstStyle/>
          <a:p>
            <a:r>
              <a:rPr lang="pt-PT" sz="1600" b="1"/>
              <a:t>Nome do componente</a:t>
            </a:r>
            <a:r>
              <a:rPr lang="pt-PT" sz="1600"/>
              <a:t>: </a:t>
            </a:r>
          </a:p>
          <a:p>
            <a:r>
              <a:rPr lang="pt-PT" sz="1600" err="1">
                <a:solidFill>
                  <a:schemeClr val="tx1"/>
                </a:solidFill>
              </a:rPr>
              <a:t>Double</a:t>
            </a:r>
            <a:r>
              <a:rPr lang="pt-PT" sz="1600">
                <a:solidFill>
                  <a:schemeClr val="tx1"/>
                </a:solidFill>
              </a:rPr>
              <a:t> </a:t>
            </a:r>
            <a:r>
              <a:rPr lang="pt-PT" sz="1600" err="1">
                <a:solidFill>
                  <a:schemeClr val="tx1"/>
                </a:solidFill>
              </a:rPr>
              <a:t>Btn</a:t>
            </a:r>
            <a:endParaRPr lang="pt-PT" sz="160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Sobre nós</a:t>
            </a:r>
            <a:endParaRPr lang="en-PT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27A250-31C2-4544-B41A-FA7E9144D45C}"/>
              </a:ext>
            </a:extLst>
          </p:cNvPr>
          <p:cNvGrpSpPr/>
          <p:nvPr/>
        </p:nvGrpSpPr>
        <p:grpSpPr>
          <a:xfrm>
            <a:off x="7584107" y="1383282"/>
            <a:ext cx="1212575" cy="1212575"/>
            <a:chOff x="361207" y="3781153"/>
            <a:chExt cx="1490870" cy="149087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883682-3226-46EB-8A0E-CEF69F6AAFFB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D789C6-4848-4D11-9703-72AFFEC704F0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8FAFBC-8A7C-478F-8387-4CAE4D46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86" y="2852868"/>
            <a:ext cx="8102204" cy="12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988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3FD99F-CCC4-4545-85F0-49283B10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75" y="2029239"/>
            <a:ext cx="7134225" cy="32766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2103607"/>
          </a:xfrm>
        </p:spPr>
        <p:txBody>
          <a:bodyPr/>
          <a:lstStyle/>
          <a:p>
            <a:r>
              <a:rPr lang="pt-PT" sz="1600" b="1"/>
              <a:t>Nome do componente</a:t>
            </a:r>
            <a:r>
              <a:rPr lang="pt-PT" sz="1600"/>
              <a:t>: </a:t>
            </a:r>
          </a:p>
          <a:p>
            <a:r>
              <a:rPr lang="pt-PT" sz="1600" err="1">
                <a:solidFill>
                  <a:schemeClr val="tx1"/>
                </a:solidFill>
              </a:rPr>
              <a:t>Content</a:t>
            </a:r>
            <a:r>
              <a:rPr lang="pt-PT" sz="1600">
                <a:solidFill>
                  <a:schemeClr val="tx1"/>
                </a:solidFill>
              </a:rPr>
              <a:t> </a:t>
            </a:r>
            <a:r>
              <a:rPr lang="pt-PT" sz="1600" err="1">
                <a:solidFill>
                  <a:schemeClr val="tx1"/>
                </a:solidFill>
              </a:rPr>
              <a:t>left</a:t>
            </a:r>
            <a:r>
              <a:rPr lang="pt-PT" sz="1600">
                <a:solidFill>
                  <a:schemeClr val="tx1"/>
                </a:solidFill>
              </a:rPr>
              <a:t> </a:t>
            </a:r>
            <a:r>
              <a:rPr lang="pt-PT" sz="1600" err="1">
                <a:solidFill>
                  <a:schemeClr val="tx1"/>
                </a:solidFill>
              </a:rPr>
              <a:t>side</a:t>
            </a:r>
            <a:r>
              <a:rPr lang="pt-PT" sz="1600">
                <a:solidFill>
                  <a:schemeClr val="tx1"/>
                </a:solidFill>
              </a:rPr>
              <a:t> </a:t>
            </a:r>
            <a:r>
              <a:rPr lang="pt-PT" sz="1600" err="1">
                <a:solidFill>
                  <a:schemeClr val="tx1"/>
                </a:solidFill>
              </a:rPr>
              <a:t>and</a:t>
            </a:r>
            <a:r>
              <a:rPr lang="pt-PT" sz="1600">
                <a:solidFill>
                  <a:schemeClr val="tx1"/>
                </a:solidFill>
              </a:rPr>
              <a:t> </a:t>
            </a:r>
            <a:r>
              <a:rPr lang="pt-PT" sz="1600" err="1">
                <a:solidFill>
                  <a:schemeClr val="tx1"/>
                </a:solidFill>
              </a:rPr>
              <a:t>image</a:t>
            </a:r>
            <a:endParaRPr lang="pt-PT" sz="160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Sobre nós</a:t>
            </a:r>
            <a:endParaRPr lang="en-PT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27A250-31C2-4544-B41A-FA7E9144D45C}"/>
              </a:ext>
            </a:extLst>
          </p:cNvPr>
          <p:cNvGrpSpPr/>
          <p:nvPr/>
        </p:nvGrpSpPr>
        <p:grpSpPr>
          <a:xfrm>
            <a:off x="4022329" y="1760825"/>
            <a:ext cx="1212575" cy="1212575"/>
            <a:chOff x="361207" y="3781153"/>
            <a:chExt cx="1490870" cy="149087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883682-3226-46EB-8A0E-CEF69F6AAFFB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D789C6-4848-4D11-9703-72AFFEC704F0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1191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3" y="2662537"/>
            <a:ext cx="6416522" cy="1678554"/>
          </a:xfrm>
        </p:spPr>
        <p:txBody>
          <a:bodyPr/>
          <a:lstStyle/>
          <a:p>
            <a:r>
              <a:rPr lang="pt-PT"/>
              <a:t>Documentos de apoio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29170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2103607"/>
          </a:xfrm>
        </p:spPr>
        <p:txBody>
          <a:bodyPr/>
          <a:lstStyle/>
          <a:p>
            <a:r>
              <a:rPr lang="pt-PT" sz="1600" b="1"/>
              <a:t>Nome do componente</a:t>
            </a:r>
            <a:r>
              <a:rPr lang="pt-PT" sz="1600"/>
              <a:t>: </a:t>
            </a:r>
          </a:p>
          <a:p>
            <a:r>
              <a:rPr lang="pt-PT" sz="1600" err="1">
                <a:solidFill>
                  <a:schemeClr val="tx1"/>
                </a:solidFill>
              </a:rPr>
              <a:t>Content</a:t>
            </a:r>
            <a:r>
              <a:rPr lang="pt-PT" sz="1600">
                <a:solidFill>
                  <a:schemeClr val="tx1"/>
                </a:solidFill>
              </a:rPr>
              <a:t> </a:t>
            </a:r>
            <a:r>
              <a:rPr lang="pt-PT" sz="1600" err="1">
                <a:solidFill>
                  <a:schemeClr val="tx1"/>
                </a:solidFill>
              </a:rPr>
              <a:t>right</a:t>
            </a:r>
            <a:r>
              <a:rPr lang="pt-PT" sz="1600">
                <a:solidFill>
                  <a:schemeClr val="tx1"/>
                </a:solidFill>
              </a:rPr>
              <a:t> </a:t>
            </a:r>
            <a:r>
              <a:rPr lang="pt-PT" sz="1600" err="1">
                <a:solidFill>
                  <a:schemeClr val="tx1"/>
                </a:solidFill>
              </a:rPr>
              <a:t>side</a:t>
            </a:r>
            <a:r>
              <a:rPr lang="pt-PT" sz="1600">
                <a:solidFill>
                  <a:schemeClr val="tx1"/>
                </a:solidFill>
              </a:rPr>
              <a:t> </a:t>
            </a:r>
            <a:r>
              <a:rPr lang="pt-PT" sz="1600" err="1">
                <a:solidFill>
                  <a:schemeClr val="tx1"/>
                </a:solidFill>
              </a:rPr>
              <a:t>and</a:t>
            </a:r>
            <a:r>
              <a:rPr lang="pt-PT" sz="1600">
                <a:solidFill>
                  <a:schemeClr val="tx1"/>
                </a:solidFill>
              </a:rPr>
              <a:t> </a:t>
            </a:r>
            <a:r>
              <a:rPr lang="pt-PT" sz="1600" err="1">
                <a:solidFill>
                  <a:schemeClr val="tx1"/>
                </a:solidFill>
              </a:rPr>
              <a:t>image</a:t>
            </a:r>
            <a:endParaRPr lang="pt-PT" sz="160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Sobre nós</a:t>
            </a:r>
            <a:endParaRPr lang="en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E7A2C6-CF03-44AC-935F-B9E3E44B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71" y="1921047"/>
            <a:ext cx="6467475" cy="30765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A27A250-31C2-4544-B41A-FA7E9144D45C}"/>
              </a:ext>
            </a:extLst>
          </p:cNvPr>
          <p:cNvGrpSpPr/>
          <p:nvPr/>
        </p:nvGrpSpPr>
        <p:grpSpPr>
          <a:xfrm>
            <a:off x="4263887" y="1760825"/>
            <a:ext cx="1212575" cy="1212575"/>
            <a:chOff x="361207" y="3781153"/>
            <a:chExt cx="1490870" cy="149087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883682-3226-46EB-8A0E-CEF69F6AAFFB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D789C6-4848-4D11-9703-72AFFEC704F0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7613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4541008"/>
          </a:xfrm>
        </p:spPr>
        <p:txBody>
          <a:bodyPr/>
          <a:lstStyle/>
          <a:p>
            <a:r>
              <a:rPr lang="pt-PT" sz="1200" b="1"/>
              <a:t>Nome do componente</a:t>
            </a:r>
            <a:r>
              <a:rPr lang="pt-PT" sz="1200"/>
              <a:t>: </a:t>
            </a:r>
          </a:p>
          <a:p>
            <a:r>
              <a:rPr lang="pt-PT" sz="1200" err="1">
                <a:highlight>
                  <a:srgbClr val="00FF00"/>
                </a:highlight>
              </a:rPr>
              <a:t>Search</a:t>
            </a:r>
            <a:r>
              <a:rPr lang="pt-PT" sz="1200">
                <a:highlight>
                  <a:srgbClr val="00FF00"/>
                </a:highlight>
              </a:rPr>
              <a:t> </a:t>
            </a:r>
            <a:r>
              <a:rPr lang="pt-PT" sz="1200" err="1">
                <a:highlight>
                  <a:srgbClr val="00FF00"/>
                </a:highlight>
              </a:rPr>
              <a:t>Results-Component</a:t>
            </a:r>
            <a:endParaRPr lang="pt-PT" sz="1200">
              <a:highlight>
                <a:srgbClr val="00FF00"/>
              </a:highlight>
            </a:endParaRPr>
          </a:p>
          <a:p>
            <a:endParaRPr lang="pt-PT" sz="1200">
              <a:highlight>
                <a:srgbClr val="F03232"/>
              </a:highlight>
            </a:endParaRPr>
          </a:p>
          <a:p>
            <a:endParaRPr lang="pt-PT" sz="1200">
              <a:highlight>
                <a:srgbClr val="F03232"/>
              </a:highlight>
            </a:endParaRPr>
          </a:p>
          <a:p>
            <a:r>
              <a:rPr lang="pt-PT" sz="1200">
                <a:highlight>
                  <a:srgbClr val="F03232"/>
                </a:highlight>
              </a:rPr>
              <a:t>Componente constituído por 3 componentes:</a:t>
            </a:r>
          </a:p>
          <a:p>
            <a:pPr marL="285750" indent="-285750">
              <a:buFontTx/>
              <a:buChar char="-"/>
            </a:pPr>
            <a:r>
              <a:rPr lang="pt-PT" sz="1200">
                <a:highlight>
                  <a:srgbClr val="F03232"/>
                </a:highlight>
              </a:rPr>
              <a:t>Filtros e </a:t>
            </a:r>
            <a:r>
              <a:rPr lang="pt-PT" sz="1200" err="1">
                <a:highlight>
                  <a:srgbClr val="F03232"/>
                </a:highlight>
              </a:rPr>
              <a:t>sort</a:t>
            </a:r>
            <a:endParaRPr lang="pt-PT" sz="1200">
              <a:highlight>
                <a:srgbClr val="F03232"/>
              </a:highlight>
            </a:endParaRPr>
          </a:p>
          <a:p>
            <a:pPr marL="285750" indent="-285750">
              <a:buFontTx/>
              <a:buChar char="-"/>
            </a:pPr>
            <a:r>
              <a:rPr lang="pt-PT" sz="1200" err="1">
                <a:highlight>
                  <a:srgbClr val="F03232"/>
                </a:highlight>
              </a:rPr>
              <a:t>Cards</a:t>
            </a:r>
            <a:r>
              <a:rPr lang="pt-PT" sz="1200">
                <a:highlight>
                  <a:srgbClr val="F03232"/>
                </a:highlight>
              </a:rPr>
              <a:t> de Receitas</a:t>
            </a:r>
          </a:p>
          <a:p>
            <a:pPr marL="285750" indent="-285750">
              <a:buFontTx/>
              <a:buChar char="-"/>
            </a:pPr>
            <a:r>
              <a:rPr lang="pt-PT" sz="1200">
                <a:highlight>
                  <a:srgbClr val="F03232"/>
                </a:highlight>
              </a:rPr>
              <a:t>Paginação</a:t>
            </a:r>
          </a:p>
          <a:p>
            <a:pPr marL="285750" indent="-285750">
              <a:buFontTx/>
              <a:buChar char="-"/>
            </a:pPr>
            <a:endParaRPr lang="pt-PT" sz="1200">
              <a:highlight>
                <a:srgbClr val="F03232"/>
              </a:highlight>
            </a:endParaRPr>
          </a:p>
          <a:p>
            <a:r>
              <a:rPr lang="pt-PT" sz="1200">
                <a:highlight>
                  <a:srgbClr val="F03232"/>
                </a:highlight>
              </a:rPr>
              <a:t>Este componente já existe para a </a:t>
            </a:r>
            <a:r>
              <a:rPr lang="pt-PT" sz="1200" err="1">
                <a:highlight>
                  <a:srgbClr val="F03232"/>
                </a:highlight>
              </a:rPr>
              <a:t>Wells</a:t>
            </a:r>
            <a:r>
              <a:rPr lang="pt-PT" sz="1200">
                <a:highlight>
                  <a:srgbClr val="F03232"/>
                </a:highlight>
              </a:rPr>
              <a:t> como </a:t>
            </a:r>
            <a:r>
              <a:rPr lang="pt-PT" sz="1200" err="1">
                <a:highlight>
                  <a:srgbClr val="F03232"/>
                </a:highlight>
              </a:rPr>
              <a:t>search</a:t>
            </a:r>
            <a:r>
              <a:rPr lang="pt-PT" sz="1200">
                <a:highlight>
                  <a:srgbClr val="F03232"/>
                </a:highlight>
              </a:rPr>
              <a:t> componente.</a:t>
            </a:r>
          </a:p>
          <a:p>
            <a:endParaRPr lang="pt-PT" sz="1200">
              <a:highlight>
                <a:srgbClr val="F03232"/>
              </a:highlight>
            </a:endParaRPr>
          </a:p>
          <a:p>
            <a:r>
              <a:rPr lang="pt-PT" sz="1200">
                <a:highlight>
                  <a:srgbClr val="F03232"/>
                </a:highlight>
              </a:rPr>
              <a:t>Pergunta: Conseguimos reutilizar?</a:t>
            </a:r>
          </a:p>
          <a:p>
            <a:endParaRPr lang="pt-PT" sz="1200">
              <a:highlight>
                <a:srgbClr val="F03232"/>
              </a:highlight>
            </a:endParaRPr>
          </a:p>
          <a:p>
            <a:r>
              <a:rPr lang="pt-PT" sz="1200">
                <a:highlight>
                  <a:srgbClr val="F03232"/>
                </a:highlight>
              </a:rPr>
              <a:t>Teremos de passar atributo para a cor. Revisão do componente existente.</a:t>
            </a:r>
            <a:endParaRPr lang="pt-PT" sz="1600">
              <a:highlight>
                <a:srgbClr val="F03232"/>
              </a:highlight>
            </a:endParaRPr>
          </a:p>
          <a:p>
            <a:endParaRPr lang="pt-PT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Refeição</a:t>
            </a:r>
            <a:endParaRPr lang="en-PT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CCDF0E-5F3F-4A32-817F-B7FC86DDD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17" y="1563932"/>
            <a:ext cx="7066384" cy="41048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8E5C088-E4A5-40BE-83A7-15302FB8B412}"/>
              </a:ext>
            </a:extLst>
          </p:cNvPr>
          <p:cNvGrpSpPr/>
          <p:nvPr/>
        </p:nvGrpSpPr>
        <p:grpSpPr>
          <a:xfrm rot="20715534">
            <a:off x="4033210" y="4902897"/>
            <a:ext cx="1220178" cy="1220178"/>
            <a:chOff x="646043" y="3429000"/>
            <a:chExt cx="1490870" cy="149087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8C01851-6468-48A5-9912-51840C0FB0AB}"/>
                </a:ext>
              </a:extLst>
            </p:cNvPr>
            <p:cNvSpPr/>
            <p:nvPr/>
          </p:nvSpPr>
          <p:spPr>
            <a:xfrm>
              <a:off x="646043" y="3429000"/>
              <a:ext cx="1490870" cy="149087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5155D4-6516-4142-891C-399EAC1F22E8}"/>
                </a:ext>
              </a:extLst>
            </p:cNvPr>
            <p:cNvSpPr txBox="1"/>
            <p:nvPr/>
          </p:nvSpPr>
          <p:spPr>
            <a:xfrm>
              <a:off x="777736" y="38464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Já existe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n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o P</a:t>
              </a:r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D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7516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4F01E-CF88-4547-B6DA-799AFA1FB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7" r="13470"/>
          <a:stretch/>
        </p:blipFill>
        <p:spPr>
          <a:xfrm>
            <a:off x="4190937" y="1849063"/>
            <a:ext cx="7581497" cy="223395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4541008"/>
          </a:xfrm>
        </p:spPr>
        <p:txBody>
          <a:bodyPr/>
          <a:lstStyle/>
          <a:p>
            <a:r>
              <a:rPr lang="pt-PT" sz="1600" b="1"/>
              <a:t>Nome do componente</a:t>
            </a:r>
            <a:r>
              <a:rPr lang="pt-PT" sz="1600"/>
              <a:t>: </a:t>
            </a:r>
          </a:p>
          <a:p>
            <a:r>
              <a:rPr lang="pt-PT" sz="1600" err="1"/>
              <a:t>Title</a:t>
            </a:r>
            <a:r>
              <a:rPr lang="pt-PT" sz="1600"/>
              <a:t> </a:t>
            </a:r>
            <a:r>
              <a:rPr lang="pt-PT" sz="1600" err="1"/>
              <a:t>Description</a:t>
            </a:r>
            <a:r>
              <a:rPr lang="pt-PT" sz="1600"/>
              <a:t> </a:t>
            </a:r>
            <a:r>
              <a:rPr lang="pt-PT" sz="1600" err="1"/>
              <a:t>Seo</a:t>
            </a:r>
            <a:endParaRPr lang="pt-PT" sz="1600"/>
          </a:p>
          <a:p>
            <a:endParaRPr lang="pt-PT" sz="1600"/>
          </a:p>
          <a:p>
            <a:endParaRPr lang="pt-PT" sz="1600"/>
          </a:p>
          <a:p>
            <a:endParaRPr lang="pt-PT" sz="1600"/>
          </a:p>
          <a:p>
            <a:r>
              <a:rPr lang="pt-PT" sz="1600">
                <a:highlight>
                  <a:srgbClr val="FFFF00"/>
                </a:highlight>
              </a:rPr>
              <a:t>Adicionar possibilidade de cor no texto e no titulo.</a:t>
            </a:r>
          </a:p>
          <a:p>
            <a:endParaRPr lang="pt-PT" sz="16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Refeição</a:t>
            </a:r>
            <a:endParaRPr lang="en-P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5C088-E4A5-40BE-83A7-15302FB8B412}"/>
              </a:ext>
            </a:extLst>
          </p:cNvPr>
          <p:cNvGrpSpPr/>
          <p:nvPr/>
        </p:nvGrpSpPr>
        <p:grpSpPr>
          <a:xfrm rot="20715534">
            <a:off x="3428719" y="3348908"/>
            <a:ext cx="1220178" cy="1220178"/>
            <a:chOff x="646043" y="3429000"/>
            <a:chExt cx="1490870" cy="149087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8C01851-6468-48A5-9912-51840C0FB0AB}"/>
                </a:ext>
              </a:extLst>
            </p:cNvPr>
            <p:cNvSpPr/>
            <p:nvPr/>
          </p:nvSpPr>
          <p:spPr>
            <a:xfrm>
              <a:off x="646043" y="3429000"/>
              <a:ext cx="1490870" cy="149087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5155D4-6516-4142-891C-399EAC1F22E8}"/>
                </a:ext>
              </a:extLst>
            </p:cNvPr>
            <p:cNvSpPr txBox="1"/>
            <p:nvPr/>
          </p:nvSpPr>
          <p:spPr>
            <a:xfrm>
              <a:off x="777736" y="38464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Já existe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n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o P</a:t>
              </a:r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D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5148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328219"/>
            <a:ext cx="3893253" cy="5185676"/>
          </a:xfrm>
        </p:spPr>
        <p:txBody>
          <a:bodyPr/>
          <a:lstStyle/>
          <a:p>
            <a:r>
              <a:rPr lang="pt-PT" sz="1200" b="1"/>
              <a:t>Nome do componente</a:t>
            </a:r>
            <a:r>
              <a:rPr lang="pt-PT" sz="1200"/>
              <a:t>: </a:t>
            </a:r>
          </a:p>
          <a:p>
            <a:r>
              <a:rPr lang="pt-PT" sz="1200">
                <a:highlight>
                  <a:srgbClr val="F03232"/>
                </a:highlight>
              </a:rPr>
              <a:t>Ver nome com carolina</a:t>
            </a:r>
          </a:p>
          <a:p>
            <a:endParaRPr lang="pt-PT" sz="1200">
              <a:highlight>
                <a:srgbClr val="F03232"/>
              </a:highlight>
            </a:endParaRPr>
          </a:p>
          <a:p>
            <a:r>
              <a:rPr lang="pt-PT" sz="1200"/>
              <a:t>Componente constituído por 3 componentes:</a:t>
            </a:r>
          </a:p>
          <a:p>
            <a:endParaRPr lang="pt-PT" sz="1200"/>
          </a:p>
          <a:p>
            <a:pPr marL="285750" indent="-285750">
              <a:buFontTx/>
              <a:buChar char="-"/>
            </a:pPr>
            <a:r>
              <a:rPr lang="pt-PT" sz="1200"/>
              <a:t>Filtros e </a:t>
            </a:r>
            <a:r>
              <a:rPr lang="pt-PT" sz="1200" err="1"/>
              <a:t>sort</a:t>
            </a:r>
            <a:endParaRPr lang="pt-PT" sz="1200"/>
          </a:p>
          <a:p>
            <a:pPr marL="285750" indent="-285750">
              <a:buFontTx/>
              <a:buChar char="-"/>
            </a:pPr>
            <a:r>
              <a:rPr lang="pt-PT" sz="1200" err="1"/>
              <a:t>Cards</a:t>
            </a:r>
            <a:r>
              <a:rPr lang="pt-PT" sz="1200"/>
              <a:t> de Receitas</a:t>
            </a:r>
          </a:p>
          <a:p>
            <a:pPr marL="285750" indent="-285750">
              <a:buFontTx/>
              <a:buChar char="-"/>
            </a:pPr>
            <a:r>
              <a:rPr lang="pt-PT" sz="1200"/>
              <a:t>Paginação</a:t>
            </a:r>
          </a:p>
          <a:p>
            <a:endParaRPr lang="pt-PT" sz="1200"/>
          </a:p>
          <a:p>
            <a:r>
              <a:rPr lang="pt-PT" sz="1200" b="1">
                <a:highlight>
                  <a:srgbClr val="00FF00"/>
                </a:highlight>
              </a:rPr>
              <a:t>NOTA</a:t>
            </a:r>
            <a:r>
              <a:rPr lang="pt-PT" sz="1200">
                <a:highlight>
                  <a:srgbClr val="00FF00"/>
                </a:highlight>
              </a:rPr>
              <a:t>: </a:t>
            </a:r>
            <a:r>
              <a:rPr lang="pt-PT" sz="1200"/>
              <a:t>sugestão criar componente com o componente </a:t>
            </a:r>
            <a:r>
              <a:rPr lang="pt-PT" sz="1200" b="1" err="1"/>
              <a:t>Card</a:t>
            </a:r>
            <a:r>
              <a:rPr lang="pt-PT" sz="1200"/>
              <a:t> dentro à semelhança do </a:t>
            </a:r>
            <a:r>
              <a:rPr lang="pt-PT" sz="1200" err="1"/>
              <a:t>search</a:t>
            </a:r>
            <a:r>
              <a:rPr lang="pt-PT" sz="1200"/>
              <a:t> de produtos com paginação e filtros e depois chama-lo no PD, como fizemos com o </a:t>
            </a:r>
            <a:r>
              <a:rPr lang="pt-PT" sz="1200" err="1"/>
              <a:t>Search</a:t>
            </a:r>
            <a:r>
              <a:rPr lang="pt-PT" sz="1200"/>
              <a:t> componente.</a:t>
            </a:r>
          </a:p>
          <a:p>
            <a:endParaRPr lang="pt-PT" sz="12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PT" sz="1200" b="1" err="1">
                <a:highlight>
                  <a:srgbClr val="00FF00"/>
                </a:highlight>
              </a:rPr>
              <a:t>NOTA</a:t>
            </a:r>
            <a:r>
              <a:rPr lang="pt-PT" sz="1200" err="1">
                <a:highlight>
                  <a:srgbClr val="00FF00"/>
                </a:highlight>
              </a:rPr>
              <a:t>:</a:t>
            </a:r>
            <a:r>
              <a:rPr lang="pt-PT" sz="1200" err="1"/>
              <a:t>Estes</a:t>
            </a:r>
            <a:r>
              <a:rPr lang="pt-PT" sz="1200"/>
              <a:t> campos devem ser preenchidos quando se cria a página da receita, e todas as receitas que estiverem online, deve aparecer nesta listagem.</a:t>
            </a:r>
            <a:endParaRPr lang="pt-PT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Listagem de Receitas</a:t>
            </a:r>
            <a:endParaRPr lang="en-PT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5B16080-83B3-402E-AC70-E9B9C7482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1" b="21335"/>
          <a:stretch/>
        </p:blipFill>
        <p:spPr>
          <a:xfrm>
            <a:off x="6096000" y="1288421"/>
            <a:ext cx="5374418" cy="47142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716210-81BA-4BA0-92EC-D71654A264DB}"/>
              </a:ext>
            </a:extLst>
          </p:cNvPr>
          <p:cNvCxnSpPr/>
          <p:nvPr/>
        </p:nvCxnSpPr>
        <p:spPr>
          <a:xfrm flipV="1">
            <a:off x="5337313" y="1739348"/>
            <a:ext cx="758687" cy="52677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5924F-E148-43F5-AFC3-CAAC944228F3}"/>
              </a:ext>
            </a:extLst>
          </p:cNvPr>
          <p:cNvCxnSpPr/>
          <p:nvPr/>
        </p:nvCxnSpPr>
        <p:spPr>
          <a:xfrm>
            <a:off x="5716656" y="5824330"/>
            <a:ext cx="2284344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27A250-31C2-4544-B41A-FA7E9144D45C}"/>
              </a:ext>
            </a:extLst>
          </p:cNvPr>
          <p:cNvGrpSpPr/>
          <p:nvPr/>
        </p:nvGrpSpPr>
        <p:grpSpPr>
          <a:xfrm>
            <a:off x="5259496" y="3910365"/>
            <a:ext cx="1212575" cy="1212575"/>
            <a:chOff x="361207" y="3781153"/>
            <a:chExt cx="1490870" cy="149087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883682-3226-46EB-8A0E-CEF69F6AAFFB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D789C6-4848-4D11-9703-72AFFEC704F0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50673A-A565-4461-99F3-3A2A07D2D19A}"/>
              </a:ext>
            </a:extLst>
          </p:cNvPr>
          <p:cNvCxnSpPr>
            <a:cxnSpLocks/>
          </p:cNvCxnSpPr>
          <p:nvPr/>
        </p:nvCxnSpPr>
        <p:spPr>
          <a:xfrm flipV="1">
            <a:off x="5147641" y="3081951"/>
            <a:ext cx="758687" cy="16282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ECFD2D-9E0E-410A-B446-719A7749B1D4}"/>
              </a:ext>
            </a:extLst>
          </p:cNvPr>
          <p:cNvGrpSpPr/>
          <p:nvPr/>
        </p:nvGrpSpPr>
        <p:grpSpPr>
          <a:xfrm>
            <a:off x="4453559" y="4790097"/>
            <a:ext cx="1212575" cy="1212575"/>
            <a:chOff x="361207" y="3781153"/>
            <a:chExt cx="1490870" cy="14908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32404A-84E6-4518-9198-88521D00F0D0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097378-0FFF-4E6E-AA73-F18C7AA20EDB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18967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328219"/>
            <a:ext cx="3893253" cy="5185676"/>
          </a:xfrm>
        </p:spPr>
        <p:txBody>
          <a:bodyPr/>
          <a:lstStyle/>
          <a:p>
            <a:r>
              <a:rPr lang="pt-PT" sz="1400" b="1"/>
              <a:t>Nome do componente</a:t>
            </a:r>
            <a:r>
              <a:rPr lang="pt-PT" sz="1400"/>
              <a:t>: </a:t>
            </a:r>
          </a:p>
          <a:p>
            <a:r>
              <a:rPr lang="pt-PT" sz="1400">
                <a:highlight>
                  <a:srgbClr val="F03232"/>
                </a:highlight>
              </a:rPr>
              <a:t>Ver nome com carolina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Componente que vai estar dentro de uma pagina do tipo contente </a:t>
            </a:r>
            <a:r>
              <a:rPr lang="pt-PT" sz="1400" err="1">
                <a:highlight>
                  <a:srgbClr val="F03232"/>
                </a:highlight>
              </a:rPr>
              <a:t>Asset</a:t>
            </a:r>
            <a:r>
              <a:rPr lang="pt-PT" sz="1400">
                <a:highlight>
                  <a:srgbClr val="F03232"/>
                </a:highlight>
              </a:rPr>
              <a:t>, é preciso criar componente internamente</a:t>
            </a:r>
          </a:p>
          <a:p>
            <a:r>
              <a:rPr lang="pt-PT" sz="1400">
                <a:highlight>
                  <a:srgbClr val="F03232"/>
                </a:highlight>
              </a:rPr>
              <a:t>E criar atributos ligados ao BM para introduzir a informação</a:t>
            </a:r>
          </a:p>
          <a:p>
            <a:endParaRPr lang="pt-PT" sz="14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Receita página</a:t>
            </a:r>
            <a:endParaRPr lang="en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0AC1C1-AC8B-4E80-8B8B-CAC31456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944" y="1667496"/>
            <a:ext cx="7694656" cy="35230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7FE540F-CA15-49BD-ADB3-3A2004305FB6}"/>
              </a:ext>
            </a:extLst>
          </p:cNvPr>
          <p:cNvGrpSpPr/>
          <p:nvPr/>
        </p:nvGrpSpPr>
        <p:grpSpPr>
          <a:xfrm>
            <a:off x="5223715" y="4744260"/>
            <a:ext cx="1212575" cy="1212575"/>
            <a:chOff x="361207" y="3781153"/>
            <a:chExt cx="1490870" cy="14908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BD21B6-78ED-429D-82D0-F13363161261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65E923-AC59-4340-9A1E-C54DE4A0547D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29313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433D2-1B84-46E7-B115-3F236CDA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1522372"/>
            <a:ext cx="6324600" cy="40767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328219"/>
            <a:ext cx="3893253" cy="5185676"/>
          </a:xfrm>
        </p:spPr>
        <p:txBody>
          <a:bodyPr/>
          <a:lstStyle/>
          <a:p>
            <a:r>
              <a:rPr lang="pt-PT" sz="1400" b="1"/>
              <a:t>Nome do componente</a:t>
            </a:r>
            <a:r>
              <a:rPr lang="pt-PT" sz="1400"/>
              <a:t>: </a:t>
            </a:r>
          </a:p>
          <a:p>
            <a:r>
              <a:rPr lang="pt-PT" sz="1400">
                <a:highlight>
                  <a:srgbClr val="F03232"/>
                </a:highlight>
              </a:rPr>
              <a:t>Ver nome com carolina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Componente que vai estar dentro de uma pagina do tipo contente </a:t>
            </a:r>
            <a:r>
              <a:rPr lang="pt-PT" sz="1400" err="1">
                <a:highlight>
                  <a:srgbClr val="F03232"/>
                </a:highlight>
              </a:rPr>
              <a:t>Asset</a:t>
            </a:r>
            <a:r>
              <a:rPr lang="pt-PT" sz="1400">
                <a:highlight>
                  <a:srgbClr val="F03232"/>
                </a:highlight>
              </a:rPr>
              <a:t>, é preciso criar componente internamente</a:t>
            </a:r>
          </a:p>
          <a:p>
            <a:r>
              <a:rPr lang="pt-PT" sz="1400">
                <a:highlight>
                  <a:srgbClr val="F03232"/>
                </a:highlight>
              </a:rPr>
              <a:t>E criar atributos ligados ao BM para introduzir a informação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Passar atributo de cor para cor </a:t>
            </a:r>
            <a:r>
              <a:rPr lang="pt-PT" sz="1400" err="1">
                <a:highlight>
                  <a:srgbClr val="F03232"/>
                </a:highlight>
              </a:rPr>
              <a:t>Yes!Diet</a:t>
            </a:r>
            <a:r>
              <a:rPr lang="pt-PT" sz="1400">
                <a:highlight>
                  <a:srgbClr val="F03232"/>
                </a:highlight>
              </a:rPr>
              <a:t> e </a:t>
            </a:r>
            <a:r>
              <a:rPr lang="pt-PT" sz="1400" err="1">
                <a:highlight>
                  <a:srgbClr val="F03232"/>
                </a:highlight>
              </a:rPr>
              <a:t>Wells</a:t>
            </a:r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Receita página</a:t>
            </a:r>
            <a:endParaRPr lang="en-PT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FE540F-CA15-49BD-ADB3-3A2004305FB6}"/>
              </a:ext>
            </a:extLst>
          </p:cNvPr>
          <p:cNvGrpSpPr/>
          <p:nvPr/>
        </p:nvGrpSpPr>
        <p:grpSpPr>
          <a:xfrm>
            <a:off x="4263887" y="4810537"/>
            <a:ext cx="1212575" cy="1212575"/>
            <a:chOff x="361207" y="3781153"/>
            <a:chExt cx="1490870" cy="14908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BD21B6-78ED-429D-82D0-F13363161261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65E923-AC59-4340-9A1E-C54DE4A0547D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0953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328219"/>
            <a:ext cx="3893253" cy="5185676"/>
          </a:xfrm>
        </p:spPr>
        <p:txBody>
          <a:bodyPr/>
          <a:lstStyle/>
          <a:p>
            <a:r>
              <a:rPr lang="pt-PT" sz="1400" b="1"/>
              <a:t>Nome do componente</a:t>
            </a:r>
            <a:r>
              <a:rPr lang="pt-PT" sz="1400"/>
              <a:t>: </a:t>
            </a:r>
          </a:p>
          <a:p>
            <a:r>
              <a:rPr lang="pt-PT" sz="1400" err="1">
                <a:highlight>
                  <a:srgbClr val="00FF00"/>
                </a:highlight>
              </a:rPr>
              <a:t>Product</a:t>
            </a:r>
            <a:r>
              <a:rPr lang="pt-PT" sz="1400">
                <a:highlight>
                  <a:srgbClr val="00FF00"/>
                </a:highlight>
              </a:rPr>
              <a:t> </a:t>
            </a:r>
            <a:r>
              <a:rPr lang="pt-PT" sz="1400" err="1">
                <a:highlight>
                  <a:srgbClr val="00FF00"/>
                </a:highlight>
              </a:rPr>
              <a:t>Slider</a:t>
            </a:r>
            <a:r>
              <a:rPr lang="pt-PT" sz="1400">
                <a:highlight>
                  <a:srgbClr val="00FF00"/>
                </a:highlight>
              </a:rPr>
              <a:t> Layout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Passar atributo de cor para cor </a:t>
            </a:r>
            <a:r>
              <a:rPr lang="pt-PT" sz="1400" err="1">
                <a:highlight>
                  <a:srgbClr val="F03232"/>
                </a:highlight>
              </a:rPr>
              <a:t>Yes!Diet</a:t>
            </a:r>
            <a:r>
              <a:rPr lang="pt-PT" sz="1400">
                <a:highlight>
                  <a:srgbClr val="F03232"/>
                </a:highlight>
              </a:rPr>
              <a:t> e </a:t>
            </a:r>
            <a:r>
              <a:rPr lang="pt-PT" sz="1400" err="1">
                <a:highlight>
                  <a:srgbClr val="F03232"/>
                </a:highlight>
              </a:rPr>
              <a:t>Wells</a:t>
            </a:r>
            <a:r>
              <a:rPr lang="pt-PT" sz="1400">
                <a:highlight>
                  <a:srgbClr val="F03232"/>
                </a:highlight>
              </a:rPr>
              <a:t>.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Está dentro do PD, necessidade de ver se o componente pode ser reutilizado para páginas do tipo </a:t>
            </a:r>
            <a:r>
              <a:rPr lang="pt-PT" sz="1400" err="1">
                <a:highlight>
                  <a:srgbClr val="F03232"/>
                </a:highlight>
              </a:rPr>
              <a:t>contentn</a:t>
            </a:r>
            <a:r>
              <a:rPr lang="pt-PT" sz="1400">
                <a:highlight>
                  <a:srgbClr val="F03232"/>
                </a:highlight>
              </a:rPr>
              <a:t> </a:t>
            </a:r>
            <a:r>
              <a:rPr lang="pt-PT" sz="1400" err="1">
                <a:highlight>
                  <a:srgbClr val="F03232"/>
                </a:highlight>
              </a:rPr>
              <a:t>asset</a:t>
            </a:r>
            <a:r>
              <a:rPr lang="pt-PT" sz="1400">
                <a:highlight>
                  <a:srgbClr val="F03232"/>
                </a:highlight>
              </a:rPr>
              <a:t>.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Receita página</a:t>
            </a:r>
            <a:endParaRPr lang="en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88774-1B6F-4E63-84D4-C6BCCCF6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93" y="2061768"/>
            <a:ext cx="7657444" cy="30869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8E68D90-98F0-44FE-9F19-7B07D7A02B28}"/>
              </a:ext>
            </a:extLst>
          </p:cNvPr>
          <p:cNvGrpSpPr/>
          <p:nvPr/>
        </p:nvGrpSpPr>
        <p:grpSpPr>
          <a:xfrm rot="20715534">
            <a:off x="3653797" y="4621535"/>
            <a:ext cx="1220178" cy="1220178"/>
            <a:chOff x="646043" y="3429000"/>
            <a:chExt cx="1490870" cy="149087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47DE45-C615-451B-BD7E-BA2C24858C3E}"/>
                </a:ext>
              </a:extLst>
            </p:cNvPr>
            <p:cNvSpPr/>
            <p:nvPr/>
          </p:nvSpPr>
          <p:spPr>
            <a:xfrm>
              <a:off x="646043" y="3429000"/>
              <a:ext cx="1490870" cy="149087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25DAE1-C630-4E6D-B47C-9C8F8926DCD4}"/>
                </a:ext>
              </a:extLst>
            </p:cNvPr>
            <p:cNvSpPr txBox="1"/>
            <p:nvPr/>
          </p:nvSpPr>
          <p:spPr>
            <a:xfrm>
              <a:off x="777736" y="38464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Já existe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n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o P</a:t>
              </a:r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D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36411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328219"/>
            <a:ext cx="3893253" cy="5185676"/>
          </a:xfrm>
        </p:spPr>
        <p:txBody>
          <a:bodyPr/>
          <a:lstStyle/>
          <a:p>
            <a:r>
              <a:rPr lang="pt-PT" sz="1400" b="1"/>
              <a:t>Nome do componente</a:t>
            </a:r>
            <a:r>
              <a:rPr lang="pt-PT" sz="1400"/>
              <a:t>: </a:t>
            </a:r>
          </a:p>
          <a:p>
            <a:r>
              <a:rPr lang="pt-PT" sz="1400">
                <a:highlight>
                  <a:srgbClr val="F03232"/>
                </a:highlight>
              </a:rPr>
              <a:t>Ver nome com carolina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Componente que vai estar dentro de uma pagina do tipo contente </a:t>
            </a:r>
            <a:r>
              <a:rPr lang="pt-PT" sz="1400" err="1">
                <a:highlight>
                  <a:srgbClr val="F03232"/>
                </a:highlight>
              </a:rPr>
              <a:t>Asset</a:t>
            </a:r>
            <a:r>
              <a:rPr lang="pt-PT" sz="1400">
                <a:highlight>
                  <a:srgbClr val="F03232"/>
                </a:highlight>
              </a:rPr>
              <a:t>, é preciso criar componente internamente</a:t>
            </a:r>
          </a:p>
          <a:p>
            <a:r>
              <a:rPr lang="pt-PT" sz="1400">
                <a:highlight>
                  <a:srgbClr val="F03232"/>
                </a:highlight>
              </a:rPr>
              <a:t>E criar atributos ligados ao BM para introduzir a informação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Passar atributo de cor para cor </a:t>
            </a:r>
            <a:r>
              <a:rPr lang="pt-PT" sz="1400" err="1">
                <a:highlight>
                  <a:srgbClr val="F03232"/>
                </a:highlight>
              </a:rPr>
              <a:t>Yes!Diet</a:t>
            </a:r>
            <a:r>
              <a:rPr lang="pt-PT" sz="1400">
                <a:highlight>
                  <a:srgbClr val="F03232"/>
                </a:highlight>
              </a:rPr>
              <a:t> e </a:t>
            </a:r>
            <a:r>
              <a:rPr lang="pt-PT" sz="1400" err="1">
                <a:highlight>
                  <a:srgbClr val="F03232"/>
                </a:highlight>
              </a:rPr>
              <a:t>Wells</a:t>
            </a:r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Receita página</a:t>
            </a:r>
            <a:endParaRPr lang="en-PT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FE540F-CA15-49BD-ADB3-3A2004305FB6}"/>
              </a:ext>
            </a:extLst>
          </p:cNvPr>
          <p:cNvGrpSpPr/>
          <p:nvPr/>
        </p:nvGrpSpPr>
        <p:grpSpPr>
          <a:xfrm>
            <a:off x="4263887" y="4810537"/>
            <a:ext cx="1212575" cy="1212575"/>
            <a:chOff x="361207" y="3781153"/>
            <a:chExt cx="1490870" cy="14908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BD21B6-78ED-429D-82D0-F13363161261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65E923-AC59-4340-9A1E-C54DE4A0547D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CA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0460535-C0C6-4375-B631-65577B0E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45" y="2567710"/>
            <a:ext cx="6931321" cy="18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037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328219"/>
            <a:ext cx="3893253" cy="5185676"/>
          </a:xfrm>
        </p:spPr>
        <p:txBody>
          <a:bodyPr/>
          <a:lstStyle/>
          <a:p>
            <a:r>
              <a:rPr lang="pt-PT" sz="1400" b="1"/>
              <a:t>Nome do componente</a:t>
            </a:r>
            <a:r>
              <a:rPr lang="pt-PT" sz="1400"/>
              <a:t>: </a:t>
            </a:r>
          </a:p>
          <a:p>
            <a:r>
              <a:rPr lang="pt-PT" sz="1400">
                <a:highlight>
                  <a:srgbClr val="F03232"/>
                </a:highlight>
              </a:rPr>
              <a:t>Blog-</a:t>
            </a:r>
            <a:r>
              <a:rPr lang="pt-PT" sz="1400" err="1">
                <a:highlight>
                  <a:srgbClr val="F03232"/>
                </a:highlight>
              </a:rPr>
              <a:t>content</a:t>
            </a:r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Blog</a:t>
            </a:r>
            <a:endParaRPr lang="en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E4B3DD-2024-42E9-A0CA-A2EC5EB1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617" y="1522372"/>
            <a:ext cx="7441749" cy="36425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2CDA118-90A1-4560-932D-BA11FADFEC62}"/>
              </a:ext>
            </a:extLst>
          </p:cNvPr>
          <p:cNvGrpSpPr/>
          <p:nvPr/>
        </p:nvGrpSpPr>
        <p:grpSpPr>
          <a:xfrm>
            <a:off x="3860187" y="4558624"/>
            <a:ext cx="1212575" cy="1212575"/>
            <a:chOff x="361207" y="3781153"/>
            <a:chExt cx="1490870" cy="149087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B42C682-F257-4443-A176-4B033EE91EF1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E0D4E9-2161-44B7-A88E-CD118E9014A8}"/>
                </a:ext>
              </a:extLst>
            </p:cNvPr>
            <p:cNvSpPr txBox="1"/>
            <p:nvPr/>
          </p:nvSpPr>
          <p:spPr>
            <a:xfrm rot="20715534">
              <a:off x="525777" y="4119266"/>
              <a:ext cx="1227482" cy="914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6639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06FD7-A9B5-41DE-B089-66350C48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63" y="1360041"/>
            <a:ext cx="7200277" cy="389065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328219"/>
            <a:ext cx="3893253" cy="5185676"/>
          </a:xfrm>
        </p:spPr>
        <p:txBody>
          <a:bodyPr/>
          <a:lstStyle/>
          <a:p>
            <a:r>
              <a:rPr lang="pt-PT" sz="1400" b="1"/>
              <a:t>Nome do componente</a:t>
            </a:r>
            <a:r>
              <a:rPr lang="pt-PT" sz="1400"/>
              <a:t>: </a:t>
            </a:r>
          </a:p>
          <a:p>
            <a:r>
              <a:rPr lang="pt-PT" sz="1400">
                <a:highlight>
                  <a:srgbClr val="F03232"/>
                </a:highlight>
              </a:rPr>
              <a:t>Ver nome com carolina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Mesmo componente que usamos nas</a:t>
            </a:r>
            <a:r>
              <a:rPr lang="pt-PT" sz="1400" b="1">
                <a:highlight>
                  <a:srgbClr val="F03232"/>
                </a:highlight>
              </a:rPr>
              <a:t> receitas e nos artigos</a:t>
            </a:r>
            <a:r>
              <a:rPr lang="pt-PT" sz="1400">
                <a:highlight>
                  <a:srgbClr val="F03232"/>
                </a:highlight>
              </a:rPr>
              <a:t> muda só o tipo de </a:t>
            </a:r>
            <a:r>
              <a:rPr lang="pt-PT" sz="1400" err="1">
                <a:highlight>
                  <a:srgbClr val="F03232"/>
                </a:highlight>
              </a:rPr>
              <a:t>info</a:t>
            </a:r>
            <a:r>
              <a:rPr lang="pt-PT" sz="1400">
                <a:highlight>
                  <a:srgbClr val="F03232"/>
                </a:highlight>
              </a:rPr>
              <a:t>, possibilidade de usar o mesmo componente em diferentes páginas com conteúdos de </a:t>
            </a:r>
            <a:r>
              <a:rPr lang="pt-PT" sz="1400" b="1">
                <a:highlight>
                  <a:srgbClr val="F03232"/>
                </a:highlight>
              </a:rPr>
              <a:t>testemunhos</a:t>
            </a:r>
            <a:r>
              <a:rPr lang="pt-PT" sz="1400">
                <a:highlight>
                  <a:srgbClr val="F03232"/>
                </a:highlight>
              </a:rPr>
              <a:t>, </a:t>
            </a:r>
            <a:r>
              <a:rPr lang="pt-PT" sz="1400" b="1">
                <a:highlight>
                  <a:srgbClr val="F03232"/>
                </a:highlight>
              </a:rPr>
              <a:t>artigos</a:t>
            </a:r>
            <a:r>
              <a:rPr lang="pt-PT" sz="1400">
                <a:highlight>
                  <a:srgbClr val="F03232"/>
                </a:highlight>
              </a:rPr>
              <a:t> e </a:t>
            </a:r>
            <a:r>
              <a:rPr lang="pt-PT" sz="1400" b="1">
                <a:highlight>
                  <a:srgbClr val="F03232"/>
                </a:highlight>
              </a:rPr>
              <a:t>receitas</a:t>
            </a:r>
            <a:r>
              <a:rPr lang="pt-PT" sz="1400">
                <a:highlight>
                  <a:srgbClr val="F03232"/>
                </a:highlight>
              </a:rPr>
              <a:t> sendo que o design é igual.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Blog/Artigos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677256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1994" y="2498235"/>
            <a:ext cx="6282697" cy="1861530"/>
          </a:xfrm>
        </p:spPr>
        <p:txBody>
          <a:bodyPr/>
          <a:lstStyle/>
          <a:p>
            <a:pPr algn="ctr"/>
            <a:r>
              <a:rPr lang="pt-PT" sz="2000" b="1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Especificações Funcionais</a:t>
            </a:r>
            <a:endParaRPr lang="pt-PT" sz="3600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pt-PT" sz="200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pt-PT" sz="2000" b="1" err="1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YES!diet</a:t>
            </a:r>
            <a:r>
              <a:rPr lang="pt-PT" sz="2000" b="1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PT" sz="2000" b="1" err="1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Microsite</a:t>
            </a:r>
            <a:endParaRPr lang="pt-PT" sz="2000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pt-PT" sz="2000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pt-PT" sz="2000" b="1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Especificações</a:t>
            </a:r>
            <a:endParaRPr lang="pt-PT" sz="2000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pt-PT" sz="2000"/>
          </a:p>
          <a:p>
            <a:endParaRPr lang="en-PT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Documentos de apoio</a:t>
            </a:r>
            <a:endParaRPr lang="en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A151B-689D-4F45-80B9-639B3F1BF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26" y="1897529"/>
            <a:ext cx="4276004" cy="27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964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328219"/>
            <a:ext cx="3893253" cy="5185676"/>
          </a:xfrm>
        </p:spPr>
        <p:txBody>
          <a:bodyPr/>
          <a:lstStyle/>
          <a:p>
            <a:r>
              <a:rPr lang="pt-PT" sz="1400" b="1"/>
              <a:t>Nome do componente</a:t>
            </a:r>
            <a:r>
              <a:rPr lang="pt-PT" sz="1400"/>
              <a:t>: </a:t>
            </a:r>
          </a:p>
          <a:p>
            <a:r>
              <a:rPr lang="pt-PT" sz="1400" err="1">
                <a:highlight>
                  <a:srgbClr val="00FF00"/>
                </a:highlight>
              </a:rPr>
              <a:t>Banner</a:t>
            </a:r>
            <a:r>
              <a:rPr lang="pt-PT" sz="1400">
                <a:highlight>
                  <a:srgbClr val="00FF00"/>
                </a:highlight>
              </a:rPr>
              <a:t> </a:t>
            </a:r>
            <a:r>
              <a:rPr lang="pt-PT" sz="1400" err="1">
                <a:highlight>
                  <a:srgbClr val="00FF00"/>
                </a:highlight>
              </a:rPr>
              <a:t>Center</a:t>
            </a:r>
            <a:endParaRPr lang="pt-PT" sz="1400">
              <a:highlight>
                <a:srgbClr val="00FF00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Adicionar comportamento para centrar o titulo e paragrafo. Adicionar atributo para pintar titulo e texto em separado.</a:t>
            </a: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r>
              <a:rPr lang="pt-PT" sz="1400">
                <a:highlight>
                  <a:srgbClr val="F03232"/>
                </a:highlight>
              </a:rPr>
              <a:t>Preparar o </a:t>
            </a:r>
            <a:r>
              <a:rPr lang="pt-PT" sz="1400" b="1">
                <a:highlight>
                  <a:srgbClr val="F03232"/>
                </a:highlight>
              </a:rPr>
              <a:t>texto</a:t>
            </a:r>
            <a:r>
              <a:rPr lang="pt-PT" sz="1400">
                <a:highlight>
                  <a:srgbClr val="F03232"/>
                </a:highlight>
              </a:rPr>
              <a:t> para receber conteúdo deste tipo. Adicionar atributo de </a:t>
            </a:r>
            <a:r>
              <a:rPr lang="pt-PT" sz="1400" b="1" err="1">
                <a:highlight>
                  <a:srgbClr val="F03232"/>
                </a:highlight>
              </a:rPr>
              <a:t>font-size</a:t>
            </a:r>
            <a:r>
              <a:rPr lang="pt-PT" sz="1400" b="1">
                <a:highlight>
                  <a:srgbClr val="F03232"/>
                </a:highlight>
              </a:rPr>
              <a:t> e parâmetro para </a:t>
            </a:r>
            <a:r>
              <a:rPr lang="pt-PT" sz="1400" b="1" err="1">
                <a:highlight>
                  <a:srgbClr val="F03232"/>
                </a:highlight>
              </a:rPr>
              <a:t>caption</a:t>
            </a:r>
            <a:endParaRPr lang="pt-PT" sz="1400" b="1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  <a:p>
            <a:endParaRPr lang="pt-PT" sz="14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– Artigos/Testemunhos</a:t>
            </a:r>
            <a:endParaRPr lang="en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AAE703-6840-44EF-98FA-62C0AADD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2452577"/>
            <a:ext cx="7701643" cy="1604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58D36-4E89-4A05-BB6C-694ECED3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942" y="4036230"/>
            <a:ext cx="8567057" cy="20851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87C054-8CBD-40D6-8D6B-80481CB12224}"/>
              </a:ext>
            </a:extLst>
          </p:cNvPr>
          <p:cNvGrpSpPr/>
          <p:nvPr/>
        </p:nvGrpSpPr>
        <p:grpSpPr>
          <a:xfrm rot="20715534">
            <a:off x="4261691" y="3098698"/>
            <a:ext cx="1220178" cy="1220178"/>
            <a:chOff x="646043" y="3429000"/>
            <a:chExt cx="1490870" cy="149087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A55CA3-DECC-436A-AE88-1F320E554832}"/>
                </a:ext>
              </a:extLst>
            </p:cNvPr>
            <p:cNvSpPr/>
            <p:nvPr/>
          </p:nvSpPr>
          <p:spPr>
            <a:xfrm>
              <a:off x="646043" y="3429000"/>
              <a:ext cx="1490870" cy="149087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C61860-7916-4A5A-9C68-7E928F5C4FA0}"/>
                </a:ext>
              </a:extLst>
            </p:cNvPr>
            <p:cNvSpPr txBox="1"/>
            <p:nvPr/>
          </p:nvSpPr>
          <p:spPr>
            <a:xfrm>
              <a:off x="777736" y="38464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Já existe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n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o P</a:t>
              </a:r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D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DBF1D7-0D60-4531-ADA6-AF454BE29B1A}"/>
              </a:ext>
            </a:extLst>
          </p:cNvPr>
          <p:cNvCxnSpPr/>
          <p:nvPr/>
        </p:nvCxnSpPr>
        <p:spPr>
          <a:xfrm>
            <a:off x="2824843" y="4036230"/>
            <a:ext cx="3316774" cy="1466499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0126659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Tipos e Criação das páginas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7541544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AE6DD33-2CB1-4B46-8E8B-98BFAF97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839" y="971912"/>
            <a:ext cx="2314575" cy="3581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0C6E-4ADD-4EB6-B9D9-39D7B71F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02" y="971912"/>
            <a:ext cx="1947312" cy="4123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FE890-B682-4B87-BC78-F6D99E839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374" y="513827"/>
            <a:ext cx="1900009" cy="408383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Tipos de páginas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B6570-3351-4896-B3E5-54B30630144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39" y="1339274"/>
            <a:ext cx="2966843" cy="471201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/>
              <a:t>Homepage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/>
              <a:t>Sobre nós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/>
              <a:t>Página de receitas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/>
              <a:t>Testemunhos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/>
              <a:t>Blog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/>
              <a:t>Refeições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/>
              <a:t>Artigos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/>
              <a:t>Contatos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PT" sz="1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PT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81E335-B22D-4721-805A-2C21C76F9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172" y="1845915"/>
            <a:ext cx="1915777" cy="3784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9DD191-C82B-48B5-BAB3-9D0531476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121" y="1959482"/>
            <a:ext cx="1915776" cy="4139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83387-CAF5-4E80-99AD-6992BCF14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4160" y="3904023"/>
            <a:ext cx="1931544" cy="3224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C6D80-B517-42EF-A832-53E46BFF1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5452" y="3299539"/>
            <a:ext cx="1852705" cy="41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16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1.Homepage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49673" y="0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6B4CC-CB33-411B-A9DE-EA249B35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83" y="-2308"/>
            <a:ext cx="2497377" cy="6858000"/>
          </a:xfrm>
          <a:prstGeom prst="rect">
            <a:avLst/>
          </a:prstGeom>
        </p:spPr>
      </p:pic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815934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Tipo de página: </a:t>
            </a:r>
            <a:r>
              <a:rPr lang="pt-PT" sz="1200" err="1"/>
              <a:t>Page</a:t>
            </a:r>
            <a:r>
              <a:rPr lang="pt-PT" sz="1200"/>
              <a:t> Designer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r>
              <a:rPr lang="pt-PT" sz="1200"/>
              <a:t>5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  <a:r>
              <a:rPr lang="pt-PT" sz="1200"/>
              <a:t>2</a:t>
            </a:r>
            <a:endParaRPr lang="pt-PT" sz="1200" b="1"/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999896-0083-400D-B485-A2C96711DF59}"/>
              </a:ext>
            </a:extLst>
          </p:cNvPr>
          <p:cNvGrpSpPr/>
          <p:nvPr/>
        </p:nvGrpSpPr>
        <p:grpSpPr>
          <a:xfrm>
            <a:off x="7301683" y="172170"/>
            <a:ext cx="573501" cy="521539"/>
            <a:chOff x="1074320" y="3687040"/>
            <a:chExt cx="705124" cy="64123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C5E17B8-7824-4066-8A8D-B155429CF593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7FD0F8-13F5-4362-8649-6BD0BA6A1CA0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92187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1.Sobre nós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49673" y="0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815934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Tipo de página: </a:t>
            </a:r>
            <a:r>
              <a:rPr lang="pt-PT" sz="1200" err="1"/>
              <a:t>Page</a:t>
            </a:r>
            <a:r>
              <a:rPr lang="pt-PT" sz="1200"/>
              <a:t> Designer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r>
              <a:rPr lang="pt-PT" sz="1200"/>
              <a:t>4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  <a:r>
              <a:rPr lang="pt-PT" sz="1200"/>
              <a:t>0</a:t>
            </a:r>
            <a:endParaRPr lang="pt-PT" sz="1200" b="1"/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0AB32-4489-4378-A152-2E068A11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25" y="212350"/>
            <a:ext cx="4358008" cy="604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E4760-0EB3-4A6C-83D2-7C12AFE9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74" y="803346"/>
            <a:ext cx="3618433" cy="58643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B8E64C-9F99-4A48-9F5B-080EE6866F7F}"/>
              </a:ext>
            </a:extLst>
          </p:cNvPr>
          <p:cNvGrpSpPr/>
          <p:nvPr/>
        </p:nvGrpSpPr>
        <p:grpSpPr>
          <a:xfrm>
            <a:off x="3447074" y="1509276"/>
            <a:ext cx="573501" cy="521539"/>
            <a:chOff x="1074320" y="3687040"/>
            <a:chExt cx="705124" cy="6412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26844D-E09C-4FF8-9D12-1E45237CFC0F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4992E7-7C11-4413-81D2-A24453C6AC4A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96517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5" y="212350"/>
            <a:ext cx="11541966" cy="591214"/>
          </a:xfrm>
        </p:spPr>
        <p:txBody>
          <a:bodyPr/>
          <a:lstStyle/>
          <a:p>
            <a:r>
              <a:rPr lang="pt-PT"/>
              <a:t>2.Refeições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815934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Tipo de página: </a:t>
            </a:r>
            <a:r>
              <a:rPr lang="pt-PT" sz="1200" err="1"/>
              <a:t>Content</a:t>
            </a:r>
            <a:r>
              <a:rPr lang="pt-PT" sz="1200"/>
              <a:t> </a:t>
            </a:r>
            <a:r>
              <a:rPr lang="pt-PT" sz="1200" err="1"/>
              <a:t>Asset</a:t>
            </a:r>
            <a:endParaRPr lang="pt-PT" sz="1200"/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r>
              <a:rPr lang="pt-PT" sz="1200"/>
              <a:t>1 (menu)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  <a:r>
              <a:rPr lang="pt-PT" sz="1200"/>
              <a:t>1 (</a:t>
            </a:r>
            <a:r>
              <a:rPr lang="pt-PT" sz="1200" err="1"/>
              <a:t>Search</a:t>
            </a:r>
            <a:r>
              <a:rPr lang="pt-PT" sz="1200"/>
              <a:t> </a:t>
            </a:r>
            <a:r>
              <a:rPr lang="pt-PT" sz="1200" err="1"/>
              <a:t>Results</a:t>
            </a:r>
            <a:r>
              <a:rPr lang="pt-PT" sz="1200"/>
              <a:t>) + Bloco SEO </a:t>
            </a:r>
            <a:endParaRPr lang="pt-PT" sz="1200" b="1"/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5A999-9021-47B8-B844-4BAB2BCF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455" y="9237"/>
            <a:ext cx="3775365" cy="684876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561B4-8F84-4935-8219-6023232AFDBE}"/>
              </a:ext>
            </a:extLst>
          </p:cNvPr>
          <p:cNvGrpSpPr/>
          <p:nvPr/>
        </p:nvGrpSpPr>
        <p:grpSpPr>
          <a:xfrm>
            <a:off x="6248955" y="542794"/>
            <a:ext cx="573501" cy="521539"/>
            <a:chOff x="1074320" y="3687040"/>
            <a:chExt cx="705124" cy="64123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464113-03DF-42E3-8495-8138E47064EC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CB98B-75F6-4106-800F-48A18DF51097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3999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3.Receitas-A1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645818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Tipo de página: </a:t>
            </a:r>
            <a:r>
              <a:rPr lang="pt-PT" sz="1200" err="1"/>
              <a:t>Content</a:t>
            </a:r>
            <a:r>
              <a:rPr lang="pt-PT" sz="1200"/>
              <a:t> </a:t>
            </a:r>
            <a:r>
              <a:rPr lang="pt-PT" sz="1200" err="1"/>
              <a:t>Asset</a:t>
            </a:r>
            <a:endParaRPr lang="pt-PT" sz="1200"/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r>
              <a:rPr lang="pt-PT" sz="1200"/>
              <a:t> 3 (</a:t>
            </a:r>
            <a:r>
              <a:rPr lang="pt-PT" sz="1200" err="1"/>
              <a:t>Card</a:t>
            </a:r>
            <a:r>
              <a:rPr lang="pt-PT" sz="1200"/>
              <a:t> + Filtros + </a:t>
            </a:r>
            <a:r>
              <a:rPr lang="pt-PT" sz="1200" err="1"/>
              <a:t>Banner</a:t>
            </a:r>
            <a:r>
              <a:rPr lang="pt-PT" sz="1200"/>
              <a:t>)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  <a:r>
              <a:rPr lang="pt-PT" sz="1200"/>
              <a:t>0</a:t>
            </a:r>
            <a:endParaRPr lang="pt-PT" sz="1200" b="1"/>
          </a:p>
          <a:p>
            <a:pPr>
              <a:lnSpc>
                <a:spcPct val="15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CBF85-B37B-47F5-8D69-79E2F78A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91" y="212350"/>
            <a:ext cx="4459858" cy="5491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1A496-9722-486A-A95E-39620E3D57B2}"/>
              </a:ext>
            </a:extLst>
          </p:cNvPr>
          <p:cNvGrpSpPr/>
          <p:nvPr/>
        </p:nvGrpSpPr>
        <p:grpSpPr>
          <a:xfrm>
            <a:off x="6918266" y="1052556"/>
            <a:ext cx="573501" cy="521539"/>
            <a:chOff x="1074320" y="3687040"/>
            <a:chExt cx="705124" cy="6412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88B438-D0AA-4FC9-B8C7-5E2330B9287A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F26236-77E5-4A41-A397-AE391CAD203B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CA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86218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3.Receitas-A2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6458187" cy="5098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1200" b="1"/>
              <a:t>Tipo de página: </a:t>
            </a:r>
            <a:r>
              <a:rPr lang="pt-PT" sz="1200" err="1"/>
              <a:t>Page</a:t>
            </a:r>
            <a:r>
              <a:rPr lang="pt-PT" sz="1200"/>
              <a:t> Designer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r>
              <a:rPr lang="pt-PT" sz="1200"/>
              <a:t> 4 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  <a:r>
              <a:rPr lang="pt-PT" sz="1200"/>
              <a:t>1 </a:t>
            </a:r>
            <a:r>
              <a:rPr lang="pt-PT" sz="1200" err="1"/>
              <a:t>caroussel</a:t>
            </a:r>
            <a:r>
              <a:rPr lang="pt-PT" sz="1200"/>
              <a:t> de produtos</a:t>
            </a:r>
            <a:endParaRPr lang="pt-PT" sz="1200" b="1"/>
          </a:p>
          <a:p>
            <a:pPr>
              <a:lnSpc>
                <a:spcPct val="15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150000"/>
              </a:lnSpc>
            </a:pPr>
            <a:r>
              <a:rPr lang="pt-PT" sz="1200"/>
              <a:t>1</a:t>
            </a:r>
            <a:r>
              <a:rPr lang="pt-PT" sz="1200">
                <a:latin typeface="+mn-lt"/>
              </a:rPr>
              <a:t>.</a:t>
            </a:r>
            <a:r>
              <a:rPr lang="en-US" sz="1200">
                <a:latin typeface="+mn-lt"/>
              </a:rPr>
              <a:t> As </a:t>
            </a:r>
            <a:r>
              <a:rPr lang="en-US" sz="1200" err="1">
                <a:latin typeface="+mn-lt"/>
              </a:rPr>
              <a:t>receitas</a:t>
            </a:r>
            <a:r>
              <a:rPr lang="en-US" sz="1200">
                <a:latin typeface="+mn-lt"/>
              </a:rPr>
              <a:t> e as </a:t>
            </a:r>
            <a:r>
              <a:rPr lang="en-US" sz="1200" err="1">
                <a:latin typeface="+mn-lt"/>
              </a:rPr>
              <a:t>suas</a:t>
            </a:r>
            <a:r>
              <a:rPr lang="en-US" sz="1200">
                <a:latin typeface="+mn-lt"/>
              </a:rPr>
              <a:t> </a:t>
            </a:r>
            <a:r>
              <a:rPr lang="en-US" sz="1200" err="1">
                <a:latin typeface="+mn-lt"/>
              </a:rPr>
              <a:t>configuraçoes</a:t>
            </a:r>
            <a:r>
              <a:rPr lang="en-US" sz="1200">
                <a:latin typeface="+mn-lt"/>
              </a:rPr>
              <a:t> </a:t>
            </a:r>
            <a:r>
              <a:rPr lang="en-US" sz="1200" err="1">
                <a:latin typeface="+mn-lt"/>
              </a:rPr>
              <a:t>vão</a:t>
            </a:r>
            <a:r>
              <a:rPr lang="en-US" sz="1200">
                <a:latin typeface="+mn-lt"/>
              </a:rPr>
              <a:t> </a:t>
            </a:r>
            <a:r>
              <a:rPr lang="en-US" sz="1200" err="1">
                <a:latin typeface="+mn-lt"/>
              </a:rPr>
              <a:t>estar</a:t>
            </a:r>
            <a:r>
              <a:rPr lang="en-US" sz="1200">
                <a:latin typeface="+mn-lt"/>
              </a:rPr>
              <a:t> </a:t>
            </a:r>
            <a:r>
              <a:rPr lang="en-US" sz="1200" err="1">
                <a:latin typeface="+mn-lt"/>
              </a:rPr>
              <a:t>onde</a:t>
            </a:r>
            <a:r>
              <a:rPr lang="en-US" sz="1200">
                <a:latin typeface="+mn-lt"/>
              </a:rPr>
              <a:t> e qual é o </a:t>
            </a:r>
            <a:r>
              <a:rPr lang="en-US" sz="1200" err="1">
                <a:latin typeface="+mn-lt"/>
              </a:rPr>
              <a:t>fluxo</a:t>
            </a:r>
            <a:r>
              <a:rPr lang="en-US" sz="1200">
                <a:latin typeface="+mn-lt"/>
              </a:rPr>
              <a:t> para </a:t>
            </a:r>
            <a:r>
              <a:rPr lang="en-US" sz="1200" err="1">
                <a:latin typeface="+mn-lt"/>
              </a:rPr>
              <a:t>alguém</a:t>
            </a:r>
            <a:r>
              <a:rPr lang="en-US" sz="1200">
                <a:latin typeface="+mn-lt"/>
              </a:rPr>
              <a:t> do </a:t>
            </a:r>
            <a:r>
              <a:rPr lang="en-US" sz="1200" err="1">
                <a:latin typeface="+mn-lt"/>
              </a:rPr>
              <a:t>negocio</a:t>
            </a:r>
            <a:r>
              <a:rPr lang="en-US" sz="1200">
                <a:latin typeface="+mn-lt"/>
              </a:rPr>
              <a:t> </a:t>
            </a:r>
            <a:r>
              <a:rPr lang="en-US" sz="1200" err="1">
                <a:latin typeface="+mn-lt"/>
              </a:rPr>
              <a:t>editar</a:t>
            </a:r>
            <a:r>
              <a:rPr lang="en-US" sz="1200">
                <a:latin typeface="+mn-lt"/>
              </a:rPr>
              <a:t> </a:t>
            </a:r>
            <a:r>
              <a:rPr lang="en-US" sz="1200" err="1">
                <a:latin typeface="+mn-lt"/>
              </a:rPr>
              <a:t>estes</a:t>
            </a:r>
            <a:r>
              <a:rPr lang="en-US" sz="1200">
                <a:latin typeface="+mn-lt"/>
              </a:rPr>
              <a:t> dados?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7098F-B437-4B36-A823-96EDEC5E5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" b="504"/>
          <a:stretch/>
        </p:blipFill>
        <p:spPr>
          <a:xfrm>
            <a:off x="7415858" y="73891"/>
            <a:ext cx="3298324" cy="67748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77AA191-AAEB-4823-A67E-B1F44DA2572E}"/>
              </a:ext>
            </a:extLst>
          </p:cNvPr>
          <p:cNvGrpSpPr/>
          <p:nvPr/>
        </p:nvGrpSpPr>
        <p:grpSpPr>
          <a:xfrm>
            <a:off x="6730884" y="378719"/>
            <a:ext cx="573501" cy="521539"/>
            <a:chOff x="1074320" y="3669969"/>
            <a:chExt cx="705124" cy="64123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E71F32-820D-4779-A479-7D7FC5DE36FC}"/>
                </a:ext>
              </a:extLst>
            </p:cNvPr>
            <p:cNvSpPr/>
            <p:nvPr/>
          </p:nvSpPr>
          <p:spPr>
            <a:xfrm rot="20715534">
              <a:off x="1104284" y="3669969"/>
              <a:ext cx="641236" cy="64123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C1523F-06F6-480F-8382-05F55942AD1E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32099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4.Blog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231594" cy="5098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1200" b="1"/>
              <a:t>Tipo de página: </a:t>
            </a:r>
            <a:r>
              <a:rPr lang="pt-PT" sz="1200" err="1"/>
              <a:t>Page</a:t>
            </a:r>
            <a:r>
              <a:rPr lang="pt-PT" sz="1200"/>
              <a:t> Designer</a:t>
            </a:r>
            <a:r>
              <a:rPr lang="pt-PT" sz="1200" b="1"/>
              <a:t> + </a:t>
            </a:r>
            <a:r>
              <a:rPr lang="pt-PT" sz="1200" err="1"/>
              <a:t>Content</a:t>
            </a:r>
            <a:r>
              <a:rPr lang="pt-PT" sz="1200"/>
              <a:t> </a:t>
            </a:r>
            <a:r>
              <a:rPr lang="pt-PT" sz="1200" err="1"/>
              <a:t>Asset</a:t>
            </a:r>
            <a:endParaRPr lang="pt-PT" sz="1200"/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r>
              <a:rPr lang="pt-PT" sz="1200"/>
              <a:t>1 testemunhos + Filtros</a:t>
            </a:r>
            <a:r>
              <a:rPr lang="pt-PT" sz="1200" b="1"/>
              <a:t> </a:t>
            </a:r>
            <a:endParaRPr lang="pt-PT" sz="1200"/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 Como funcionam os filtros, o que é suposto conter?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/>
              <a:t>O </a:t>
            </a:r>
            <a:r>
              <a:rPr lang="pt-PT" sz="1200" err="1"/>
              <a:t>card</a:t>
            </a:r>
            <a:r>
              <a:rPr lang="pt-PT" sz="1200"/>
              <a:t> vai ser um contente </a:t>
            </a:r>
            <a:r>
              <a:rPr lang="pt-PT" sz="1200" err="1"/>
              <a:t>asset</a:t>
            </a:r>
            <a:r>
              <a:rPr lang="pt-PT" sz="1200"/>
              <a:t>, que está dentro de uma </a:t>
            </a:r>
            <a:r>
              <a:rPr lang="pt-PT" sz="1200" err="1"/>
              <a:t>folder</a:t>
            </a:r>
            <a:r>
              <a:rPr lang="pt-PT" sz="120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9D6B8-F049-4F19-BF6C-75646882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264" y="9236"/>
            <a:ext cx="4491996" cy="687663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C40D70C-4B26-4313-A121-83078A526030}"/>
              </a:ext>
            </a:extLst>
          </p:cNvPr>
          <p:cNvGrpSpPr/>
          <p:nvPr/>
        </p:nvGrpSpPr>
        <p:grpSpPr>
          <a:xfrm>
            <a:off x="6897688" y="1154644"/>
            <a:ext cx="573501" cy="521539"/>
            <a:chOff x="1074320" y="3687040"/>
            <a:chExt cx="705124" cy="64123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3E3F96-C776-4561-8A80-368B85D61494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B8019A-5DBA-4824-89DA-743DFCBE9E3A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PD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FC0DC7-0D8E-4C62-BDFF-77605D501CD4}"/>
              </a:ext>
            </a:extLst>
          </p:cNvPr>
          <p:cNvGrpSpPr/>
          <p:nvPr/>
        </p:nvGrpSpPr>
        <p:grpSpPr>
          <a:xfrm>
            <a:off x="6911924" y="3323178"/>
            <a:ext cx="573501" cy="521539"/>
            <a:chOff x="1074320" y="3687040"/>
            <a:chExt cx="705124" cy="64123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9816CB-9821-4F10-80BF-ACEC8BC00B45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18AD4-5E79-4539-98B4-839C4D4A9C71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CA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74C817-B3CC-47DB-AF7A-E78435384731}"/>
              </a:ext>
            </a:extLst>
          </p:cNvPr>
          <p:cNvGrpSpPr/>
          <p:nvPr/>
        </p:nvGrpSpPr>
        <p:grpSpPr>
          <a:xfrm>
            <a:off x="6414922" y="3341751"/>
            <a:ext cx="573501" cy="521539"/>
            <a:chOff x="1074320" y="3687040"/>
            <a:chExt cx="705124" cy="64123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BF1CE2-800B-4CFD-9ED7-E998028AB25B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4F51FB-3699-449C-8F91-B393F0A0419D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48502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4.Blog - Artigos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231594" cy="5098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1200" b="1"/>
              <a:t>Tipo de página: </a:t>
            </a:r>
            <a:r>
              <a:rPr lang="pt-PT" sz="1200" err="1"/>
              <a:t>Page</a:t>
            </a:r>
            <a:r>
              <a:rPr lang="pt-PT" sz="1200"/>
              <a:t> Designer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r>
              <a:rPr lang="pt-PT" sz="1200"/>
              <a:t>3 </a:t>
            </a:r>
          </a:p>
          <a:p>
            <a:pPr>
              <a:lnSpc>
                <a:spcPct val="150000"/>
              </a:lnSpc>
            </a:pPr>
            <a:r>
              <a:rPr lang="pt-PT" sz="1200"/>
              <a:t>(</a:t>
            </a:r>
            <a:r>
              <a:rPr lang="pt-PT" sz="1200" err="1"/>
              <a:t>header-hero</a:t>
            </a:r>
            <a:r>
              <a:rPr lang="pt-PT" sz="1200"/>
              <a:t>, paragrafo, </a:t>
            </a:r>
            <a:r>
              <a:rPr lang="pt-PT" sz="1200" err="1"/>
              <a:t>quote</a:t>
            </a:r>
            <a:r>
              <a:rPr lang="pt-PT" sz="1200"/>
              <a:t>-texto ,imagens-</a:t>
            </a:r>
            <a:r>
              <a:rPr lang="pt-PT" sz="1200" err="1"/>
              <a:t>grid</a:t>
            </a:r>
            <a:r>
              <a:rPr lang="pt-PT" sz="1200"/>
              <a:t>)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9A07A2-2CD1-4ADA-80EE-3BCA42E8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19" y="212350"/>
            <a:ext cx="4110807" cy="5535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879E4-A85E-4055-950C-E598F20D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939" y="427494"/>
            <a:ext cx="2990850" cy="56959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9AEC4C-8A09-41D8-988D-158931CFED89}"/>
              </a:ext>
            </a:extLst>
          </p:cNvPr>
          <p:cNvGrpSpPr/>
          <p:nvPr/>
        </p:nvGrpSpPr>
        <p:grpSpPr>
          <a:xfrm>
            <a:off x="4652685" y="2036732"/>
            <a:ext cx="573501" cy="521539"/>
            <a:chOff x="1074320" y="3687040"/>
            <a:chExt cx="705124" cy="6412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4FA747-A8D5-490A-AA9B-B45F5D57A039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D93721-ECE6-4076-8C05-022B631E8B3E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5336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Objectivo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9181651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5.Marcações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231594" cy="5098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1200" b="1"/>
              <a:t>Tipo de página: </a:t>
            </a:r>
            <a:r>
              <a:rPr lang="pt-PT" sz="1200"/>
              <a:t>Página de formulário (criar versão </a:t>
            </a:r>
            <a:r>
              <a:rPr lang="pt-PT" sz="1200" err="1"/>
              <a:t>Yes!Diet</a:t>
            </a:r>
            <a:r>
              <a:rPr lang="pt-PT" sz="1200"/>
              <a:t>)</a:t>
            </a:r>
            <a:endParaRPr lang="pt-PT" sz="1200" b="1"/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endParaRPr lang="pt-PT" sz="1200"/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  <a:r>
              <a:rPr lang="pt-PT" sz="1200"/>
              <a:t>1</a:t>
            </a:r>
            <a:endParaRPr lang="pt-PT" sz="1200" b="1"/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 A parte debaixo aparece para audiologia </a:t>
            </a:r>
            <a:r>
              <a:rPr lang="pt-PT" sz="1200" err="1"/>
              <a:t>etc</a:t>
            </a:r>
            <a:r>
              <a:rPr lang="pt-PT" sz="1200"/>
              <a:t>?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EF05B-57B0-4205-85F9-6B5D63D9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841" y="0"/>
            <a:ext cx="6105525" cy="65341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05B68C0-7D93-4D91-9230-095079D6D902}"/>
              </a:ext>
            </a:extLst>
          </p:cNvPr>
          <p:cNvGrpSpPr/>
          <p:nvPr/>
        </p:nvGrpSpPr>
        <p:grpSpPr>
          <a:xfrm>
            <a:off x="5522499" y="561135"/>
            <a:ext cx="573501" cy="521539"/>
            <a:chOff x="1074320" y="3687040"/>
            <a:chExt cx="705124" cy="64123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C993D3-FC8C-4A5E-917D-9015D41290F8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DD608C-2B83-4CA6-BC24-C9C49ABF7ABC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CA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34996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6.Testemunhos – A1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231594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Tipo de página: </a:t>
            </a:r>
            <a:r>
              <a:rPr lang="pt-PT" sz="1200" err="1"/>
              <a:t>Content</a:t>
            </a:r>
            <a:r>
              <a:rPr lang="pt-PT" sz="1200"/>
              <a:t> </a:t>
            </a:r>
            <a:r>
              <a:rPr lang="pt-PT" sz="1200" err="1"/>
              <a:t>asset</a:t>
            </a:r>
            <a:endParaRPr lang="pt-PT" sz="1200"/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endParaRPr lang="pt-PT" sz="1200"/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640F1C-E89A-4E80-9711-F2E2A310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18" y="-10287"/>
            <a:ext cx="5726547" cy="68682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D3EFE92-FA03-456E-A7A3-E4FAAA0A9EB9}"/>
              </a:ext>
            </a:extLst>
          </p:cNvPr>
          <p:cNvGrpSpPr/>
          <p:nvPr/>
        </p:nvGrpSpPr>
        <p:grpSpPr>
          <a:xfrm>
            <a:off x="6233524" y="560293"/>
            <a:ext cx="573501" cy="521539"/>
            <a:chOff x="1074320" y="3687040"/>
            <a:chExt cx="705124" cy="64123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53C35D-0B3B-434F-B8D4-7652E16D0B03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48C018-9790-41E9-942A-C15A4945F6BA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CA</a:t>
              </a:r>
              <a:endParaRPr lang="pt-PT" sz="1800" b="1" i="0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88986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6.Testemunhos – A2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231594" cy="5098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1200" b="1"/>
              <a:t>Tipo de página: 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endParaRPr lang="pt-PT" sz="1200"/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5E0E8-32F0-4BC4-B01C-1F8AC0C0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298" y="0"/>
            <a:ext cx="272790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005D1-5336-4430-9AC3-1416FA08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39" y="1916545"/>
            <a:ext cx="3067050" cy="3505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D716DD0-5A97-4396-B23D-E3A99E7D5860}"/>
              </a:ext>
            </a:extLst>
          </p:cNvPr>
          <p:cNvGrpSpPr/>
          <p:nvPr/>
        </p:nvGrpSpPr>
        <p:grpSpPr>
          <a:xfrm>
            <a:off x="5215660" y="832518"/>
            <a:ext cx="573501" cy="521539"/>
            <a:chOff x="1074320" y="3687040"/>
            <a:chExt cx="705124" cy="6412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CF84B8-265F-4398-9725-67090A649998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6CBEC-47BC-4F92-A479-EFC667DF2AF6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221995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7.Contato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231594" cy="5098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1200" b="1"/>
              <a:t>Tipo de página: 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a desenvolver: </a:t>
            </a:r>
            <a:r>
              <a:rPr lang="pt-PT" sz="1200"/>
              <a:t>1</a:t>
            </a:r>
          </a:p>
          <a:p>
            <a:pPr>
              <a:lnSpc>
                <a:spcPct val="150000"/>
              </a:lnSpc>
            </a:pPr>
            <a:r>
              <a:rPr lang="pt-PT" sz="1200" b="1"/>
              <a:t>Componentes Upgrade: 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Questões de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1.</a:t>
            </a:r>
          </a:p>
          <a:p>
            <a:pPr>
              <a:lnSpc>
                <a:spcPct val="200000"/>
              </a:lnSpc>
            </a:pPr>
            <a:r>
              <a:rPr lang="pt-PT" sz="1200"/>
              <a:t>2.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E8087-98E3-452D-9907-F1C281997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"/>
          <a:stretch/>
        </p:blipFill>
        <p:spPr>
          <a:xfrm>
            <a:off x="6096001" y="9236"/>
            <a:ext cx="5329244" cy="68985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83B1592-A1F8-48D0-8A31-AC129C9C8F51}"/>
              </a:ext>
            </a:extLst>
          </p:cNvPr>
          <p:cNvGrpSpPr/>
          <p:nvPr/>
        </p:nvGrpSpPr>
        <p:grpSpPr>
          <a:xfrm>
            <a:off x="5792814" y="1006249"/>
            <a:ext cx="573501" cy="521539"/>
            <a:chOff x="1074320" y="3687040"/>
            <a:chExt cx="705124" cy="6412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4DC7F-FB3C-4404-BAF4-D5ECA0DAB878}"/>
                </a:ext>
              </a:extLst>
            </p:cNvPr>
            <p:cNvSpPr/>
            <p:nvPr/>
          </p:nvSpPr>
          <p:spPr>
            <a:xfrm rot="20715534">
              <a:off x="1088762" y="3687040"/>
              <a:ext cx="641236" cy="64123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3740CF-EE1B-48C6-A1F9-32812A27CB2F}"/>
                </a:ext>
              </a:extLst>
            </p:cNvPr>
            <p:cNvSpPr txBox="1"/>
            <p:nvPr/>
          </p:nvSpPr>
          <p:spPr>
            <a:xfrm rot="20715534">
              <a:off x="1074320" y="3793285"/>
              <a:ext cx="705124" cy="3828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 fontScale="92500" lnSpcReduction="10000"/>
            </a:bodyPr>
            <a:lstStyle/>
            <a:p>
              <a:pPr algn="ctr"/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39160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Catálogo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1188268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DA90C6E-4ADD-4EB6-B9D9-39D7B71F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927" y="940590"/>
            <a:ext cx="2350430" cy="497682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Catálogo</a:t>
            </a:r>
            <a:endParaRPr lang="en-PT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E8D73D0A-E0F5-4BAC-893B-6E9BE301AA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3636141"/>
          </a:xfrm>
        </p:spPr>
        <p:txBody>
          <a:bodyPr/>
          <a:lstStyle/>
          <a:p>
            <a:r>
              <a:rPr lang="pt-PT" sz="1600" b="1">
                <a:highlight>
                  <a:srgbClr val="F03232"/>
                </a:highlight>
              </a:rPr>
              <a:t>Ver com Tiago preocupações de desenvolvimento neste tema.</a:t>
            </a:r>
          </a:p>
          <a:p>
            <a:endParaRPr lang="pt-PT" sz="1600" b="1">
              <a:highlight>
                <a:srgbClr val="F03232"/>
              </a:highlight>
            </a:endParaRPr>
          </a:p>
          <a:p>
            <a:r>
              <a:rPr lang="pt-PT" sz="1600" b="1">
                <a:highlight>
                  <a:srgbClr val="F03232"/>
                </a:highlight>
              </a:rPr>
              <a:t>Organização?</a:t>
            </a:r>
          </a:p>
          <a:p>
            <a:r>
              <a:rPr lang="pt-PT" sz="1600" b="1">
                <a:highlight>
                  <a:srgbClr val="F03232"/>
                </a:highlight>
              </a:rPr>
              <a:t>Mesmo catalogo?</a:t>
            </a:r>
          </a:p>
          <a:p>
            <a:endParaRPr lang="pt-PT" sz="1600" b="1">
              <a:highlight>
                <a:srgbClr val="F03232"/>
              </a:highlight>
            </a:endParaRPr>
          </a:p>
          <a:p>
            <a:endParaRPr lang="pt-PT" sz="1600" b="1">
              <a:highlight>
                <a:srgbClr val="F03232"/>
              </a:highlight>
            </a:endParaRPr>
          </a:p>
          <a:p>
            <a:r>
              <a:rPr lang="pt-PT" sz="1600" b="1">
                <a:highlight>
                  <a:srgbClr val="F03232"/>
                </a:highlight>
              </a:rPr>
              <a:t>!!!-  Passar pela equipa de catalogo</a:t>
            </a:r>
          </a:p>
          <a:p>
            <a:r>
              <a:rPr lang="pt-PT" sz="1600" b="1">
                <a:highlight>
                  <a:srgbClr val="F03232"/>
                </a:highlight>
              </a:rPr>
              <a:t>Sugestão Nélia: Devia de ser o mesmo catalogo, a ver com negocio.</a:t>
            </a:r>
          </a:p>
          <a:p>
            <a:endParaRPr lang="pt-PT" sz="1600" b="1">
              <a:highlight>
                <a:srgbClr val="F03232"/>
              </a:highlight>
            </a:endParaRPr>
          </a:p>
          <a:p>
            <a:r>
              <a:rPr lang="pt-PT" sz="1600" b="1">
                <a:highlight>
                  <a:srgbClr val="F03232"/>
                </a:highlight>
              </a:rPr>
              <a:t> ver com Catarina Ogando</a:t>
            </a:r>
          </a:p>
          <a:p>
            <a:endParaRPr lang="pt-PT" sz="1600">
              <a:highlight>
                <a:srgbClr val="F0323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6040443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Alterações </a:t>
            </a:r>
            <a:br>
              <a:rPr lang="pt-PT"/>
            </a:br>
            <a:r>
              <a:rPr lang="pt-PT" err="1"/>
              <a:t>Styleguide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1148946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 err="1"/>
              <a:t>Styleguide</a:t>
            </a:r>
            <a:endParaRPr lang="en-PT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E8D73D0A-E0F5-4BAC-893B-6E9BE301AA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0916" y="1012272"/>
            <a:ext cx="3509229" cy="431123"/>
          </a:xfrm>
        </p:spPr>
        <p:txBody>
          <a:bodyPr/>
          <a:lstStyle/>
          <a:p>
            <a:pPr algn="ctr"/>
            <a:r>
              <a:rPr lang="pt-PT" sz="1600" b="1"/>
              <a:t>Alterações de duas formas: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4898C-02FF-4D4C-BA25-3503F0B88EBF}"/>
              </a:ext>
            </a:extLst>
          </p:cNvPr>
          <p:cNvSpPr/>
          <p:nvPr/>
        </p:nvSpPr>
        <p:spPr>
          <a:xfrm>
            <a:off x="2448495" y="2458659"/>
            <a:ext cx="2983346" cy="145934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094EC-EBC5-4BE6-9417-168B6759689A}"/>
              </a:ext>
            </a:extLst>
          </p:cNvPr>
          <p:cNvSpPr/>
          <p:nvPr/>
        </p:nvSpPr>
        <p:spPr>
          <a:xfrm>
            <a:off x="6600241" y="2458659"/>
            <a:ext cx="2983346" cy="145934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6507413-CDF9-4E12-AC3E-1D422B8435F0}"/>
              </a:ext>
            </a:extLst>
          </p:cNvPr>
          <p:cNvSpPr txBox="1">
            <a:spLocks/>
          </p:cNvSpPr>
          <p:nvPr/>
        </p:nvSpPr>
        <p:spPr>
          <a:xfrm>
            <a:off x="6555214" y="2810387"/>
            <a:ext cx="3073399" cy="130158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Montserrat Ultra Light"/>
              </a:defRPr>
            </a:lvl1pPr>
            <a:lvl2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pt-PT" sz="1600"/>
              <a:t>Adicionar </a:t>
            </a:r>
            <a:r>
              <a:rPr lang="pt-PT" sz="1600" b="1"/>
              <a:t>parâmetro</a:t>
            </a:r>
            <a:r>
              <a:rPr lang="pt-PT" sz="1600"/>
              <a:t> de cor nos </a:t>
            </a:r>
            <a:r>
              <a:rPr lang="pt-PT" sz="1600" b="1"/>
              <a:t>componentes identificados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F2BC97D-7423-41B3-AE37-BF56C38D5BEF}"/>
              </a:ext>
            </a:extLst>
          </p:cNvPr>
          <p:cNvSpPr txBox="1">
            <a:spLocks/>
          </p:cNvSpPr>
          <p:nvPr/>
        </p:nvSpPr>
        <p:spPr>
          <a:xfrm>
            <a:off x="2981896" y="2921223"/>
            <a:ext cx="1916544" cy="77898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Montserrat Ultra Light"/>
              </a:defRPr>
            </a:lvl1pPr>
            <a:lvl2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pt-PT" sz="1600"/>
              <a:t>Adicionar </a:t>
            </a:r>
            <a:r>
              <a:rPr lang="pt-PT" sz="1600" err="1"/>
              <a:t>class</a:t>
            </a:r>
            <a:r>
              <a:rPr lang="pt-PT" sz="1600"/>
              <a:t> </a:t>
            </a:r>
          </a:p>
          <a:p>
            <a:pPr algn="ctr"/>
            <a:r>
              <a:rPr lang="pt-PT" sz="1600" b="1"/>
              <a:t>w-</a:t>
            </a:r>
            <a:r>
              <a:rPr lang="pt-PT" sz="1600" b="1" err="1"/>
              <a:t>yes</a:t>
            </a:r>
            <a:r>
              <a:rPr lang="pt-PT" sz="1600" b="1"/>
              <a:t>-</a:t>
            </a:r>
            <a:r>
              <a:rPr lang="pt-PT" sz="1600" b="1" err="1"/>
              <a:t>diet</a:t>
            </a:r>
            <a:endParaRPr lang="pt-PT" sz="1600" b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28A676-8433-4177-B1FF-8A9D4EF26E48}"/>
              </a:ext>
            </a:extLst>
          </p:cNvPr>
          <p:cNvCxnSpPr/>
          <p:nvPr/>
        </p:nvCxnSpPr>
        <p:spPr>
          <a:xfrm flipH="1">
            <a:off x="4286532" y="1700974"/>
            <a:ext cx="849746" cy="5227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A42F49-6B63-4485-83DD-B018CA8D8BC9}"/>
              </a:ext>
            </a:extLst>
          </p:cNvPr>
          <p:cNvCxnSpPr/>
          <p:nvPr/>
        </p:nvCxnSpPr>
        <p:spPr>
          <a:xfrm>
            <a:off x="6826532" y="1700974"/>
            <a:ext cx="997527" cy="5227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EF2634-BFF5-417B-A342-B9D595F076E4}"/>
              </a:ext>
            </a:extLst>
          </p:cNvPr>
          <p:cNvSpPr/>
          <p:nvPr/>
        </p:nvSpPr>
        <p:spPr>
          <a:xfrm>
            <a:off x="2448495" y="4025119"/>
            <a:ext cx="2983346" cy="145934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F50B645-2246-47D2-9194-BF4580CF6E2E}"/>
              </a:ext>
            </a:extLst>
          </p:cNvPr>
          <p:cNvSpPr txBox="1">
            <a:spLocks/>
          </p:cNvSpPr>
          <p:nvPr/>
        </p:nvSpPr>
        <p:spPr>
          <a:xfrm>
            <a:off x="2981896" y="4445967"/>
            <a:ext cx="1916544" cy="92036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400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Montserrat Ultra Light"/>
              </a:defRPr>
            </a:lvl1pPr>
            <a:lvl2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2286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pt-PT" sz="1600"/>
              <a:t>Criar a cor da </a:t>
            </a:r>
            <a:r>
              <a:rPr lang="pt-PT" sz="1600" err="1"/>
              <a:t>Yes!diet</a:t>
            </a:r>
            <a:r>
              <a:rPr lang="pt-PT" sz="1600"/>
              <a:t> no </a:t>
            </a:r>
            <a:r>
              <a:rPr lang="pt-PT" sz="1600" err="1"/>
              <a:t>css</a:t>
            </a:r>
            <a:endParaRPr lang="pt-PT" sz="1600"/>
          </a:p>
          <a:p>
            <a:pPr algn="ctr"/>
            <a:r>
              <a:rPr lang="pt-PT" sz="1800" b="1"/>
              <a:t>#c32e4a</a:t>
            </a:r>
            <a:endParaRPr lang="pt-PT" sz="2400" b="1"/>
          </a:p>
        </p:txBody>
      </p:sp>
    </p:spTree>
    <p:extLst>
      <p:ext uri="{BB962C8B-B14F-4D97-AF65-F5344CB8AC3E}">
        <p14:creationId xmlns:p14="http://schemas.microsoft.com/office/powerpoint/2010/main" val="219955620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 err="1"/>
              <a:t>Styleguide</a:t>
            </a:r>
            <a:r>
              <a:rPr lang="pt-PT"/>
              <a:t> – Levantamento de elementos </a:t>
            </a:r>
            <a:r>
              <a:rPr lang="pt-PT" err="1"/>
              <a:t>style</a:t>
            </a:r>
            <a:endParaRPr lang="en-PT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E8D73D0A-E0F5-4BAC-893B-6E9BE301AA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2"/>
            <a:ext cx="3893253" cy="3636141"/>
          </a:xfrm>
        </p:spPr>
        <p:txBody>
          <a:bodyPr/>
          <a:lstStyle/>
          <a:p>
            <a:r>
              <a:rPr lang="pt-PT" sz="1600"/>
              <a:t>Adicionar </a:t>
            </a:r>
            <a:r>
              <a:rPr lang="pt-PT" sz="1600" err="1"/>
              <a:t>class</a:t>
            </a:r>
            <a:r>
              <a:rPr lang="pt-PT" sz="1600"/>
              <a:t> </a:t>
            </a:r>
            <a:r>
              <a:rPr lang="pt-PT" sz="1600" b="1"/>
              <a:t>w-</a:t>
            </a:r>
            <a:r>
              <a:rPr lang="pt-PT" sz="1600" b="1" err="1"/>
              <a:t>yesDiet</a:t>
            </a:r>
            <a:r>
              <a:rPr lang="pt-PT" sz="1600"/>
              <a:t> aos </a:t>
            </a:r>
            <a:r>
              <a:rPr lang="pt-PT" sz="1600" err="1"/>
              <a:t>btn</a:t>
            </a:r>
            <a:r>
              <a:rPr lang="pt-PT" sz="1600"/>
              <a:t> ficarem com as opções de </a:t>
            </a:r>
            <a:r>
              <a:rPr lang="pt-PT" sz="1600" err="1"/>
              <a:t>btn</a:t>
            </a:r>
            <a:r>
              <a:rPr lang="pt-PT" sz="1600"/>
              <a:t> a vermelho.</a:t>
            </a:r>
          </a:p>
          <a:p>
            <a:endParaRPr lang="pt-PT" sz="1600"/>
          </a:p>
          <a:p>
            <a:endParaRPr lang="pt-PT" sz="1600"/>
          </a:p>
          <a:p>
            <a:r>
              <a:rPr lang="pt-PT" sz="1600"/>
              <a:t>Onde:</a:t>
            </a:r>
          </a:p>
          <a:p>
            <a:endParaRPr lang="pt-PT" sz="1600"/>
          </a:p>
          <a:p>
            <a:pPr marL="285750" indent="-285750">
              <a:buFontTx/>
              <a:buChar char="-"/>
            </a:pPr>
            <a:r>
              <a:rPr lang="pt-PT" sz="1600"/>
              <a:t>Botões</a:t>
            </a:r>
          </a:p>
          <a:p>
            <a:pPr marL="285750" indent="-285750">
              <a:buFontTx/>
              <a:buChar char="-"/>
            </a:pPr>
            <a:r>
              <a:rPr lang="pt-PT" sz="1600"/>
              <a:t>Links</a:t>
            </a:r>
          </a:p>
          <a:p>
            <a:pPr marL="285750" indent="-285750">
              <a:buFontTx/>
              <a:buChar char="-"/>
            </a:pPr>
            <a:r>
              <a:rPr lang="pt-PT" sz="1600"/>
              <a:t>Inputs</a:t>
            </a:r>
          </a:p>
          <a:p>
            <a:pPr marL="285750" indent="-285750">
              <a:buFontTx/>
              <a:buChar char="-"/>
            </a:pPr>
            <a:r>
              <a:rPr lang="pt-PT" sz="1600" err="1"/>
              <a:t>Icons</a:t>
            </a:r>
            <a:endParaRPr lang="pt-PT" sz="1600"/>
          </a:p>
          <a:p>
            <a:pPr marL="285750" indent="-285750">
              <a:buFontTx/>
              <a:buChar char="-"/>
            </a:pPr>
            <a:r>
              <a:rPr lang="pt-PT" sz="1600"/>
              <a:t>Paginação</a:t>
            </a:r>
          </a:p>
          <a:p>
            <a:pPr marL="285750" indent="-285750">
              <a:buFontTx/>
              <a:buChar char="-"/>
            </a:pPr>
            <a:endParaRPr lang="pt-PT" sz="1600"/>
          </a:p>
          <a:p>
            <a:pPr marL="285750" indent="-285750">
              <a:buFontTx/>
              <a:buChar char="-"/>
            </a:pPr>
            <a:endParaRPr lang="pt-PT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1349AB-D30E-448C-8087-ECC2567F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125" y="1397946"/>
            <a:ext cx="7096475" cy="2397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5BA9E-38BB-474B-B9D7-6105915E6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125" y="3394473"/>
            <a:ext cx="6712835" cy="23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7095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3" y="2662537"/>
            <a:ext cx="6416522" cy="2029536"/>
          </a:xfrm>
        </p:spPr>
        <p:txBody>
          <a:bodyPr/>
          <a:lstStyle/>
          <a:p>
            <a:r>
              <a:rPr lang="pt-PT"/>
              <a:t>GTM-Eventos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827527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6" y="1928192"/>
            <a:ext cx="5725364" cy="377686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/>
              <a:t>Os </a:t>
            </a:r>
            <a:r>
              <a:rPr lang="pt-PT" sz="1600" b="1"/>
              <a:t>componentes</a:t>
            </a:r>
            <a:r>
              <a:rPr lang="pt-PT" sz="1600"/>
              <a:t> que devem ter a capacidade de ser </a:t>
            </a:r>
            <a:r>
              <a:rPr lang="pt-PT" sz="1600" b="1"/>
              <a:t>reutilizados</a:t>
            </a:r>
            <a:r>
              <a:rPr lang="pt-PT" sz="1600"/>
              <a:t> para os futuros </a:t>
            </a:r>
            <a:r>
              <a:rPr lang="pt-PT" sz="1600" err="1"/>
              <a:t>microsites</a:t>
            </a:r>
            <a:r>
              <a:rPr lang="pt-PT" sz="1600"/>
              <a:t> de serviços, como o de </a:t>
            </a:r>
            <a:r>
              <a:rPr lang="pt-PT" sz="1600" b="1"/>
              <a:t>estética, audiologia, ótica e ortopedia.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1"/>
              <a:t>Design </a:t>
            </a:r>
            <a:r>
              <a:rPr lang="pt-PT" sz="1600" b="1" err="1"/>
              <a:t>system</a:t>
            </a:r>
            <a:r>
              <a:rPr lang="pt-PT" sz="1600" b="1"/>
              <a:t> </a:t>
            </a:r>
            <a:r>
              <a:rPr lang="pt-PT" sz="1600"/>
              <a:t>criado ter a capacidade de ter </a:t>
            </a:r>
            <a:r>
              <a:rPr lang="pt-PT" sz="1600" b="1"/>
              <a:t>novas cores </a:t>
            </a:r>
            <a:r>
              <a:rPr lang="pt-PT" sz="1600"/>
              <a:t>em elementos transversais do site, como os </a:t>
            </a:r>
            <a:r>
              <a:rPr lang="pt-PT" sz="1600" err="1"/>
              <a:t>cta</a:t>
            </a:r>
            <a:r>
              <a:rPr lang="pt-PT" sz="1600"/>
              <a:t>, </a:t>
            </a:r>
            <a:r>
              <a:rPr lang="pt-PT" sz="1600" err="1"/>
              <a:t>breadcrumbs</a:t>
            </a:r>
            <a:r>
              <a:rPr lang="pt-PT" sz="1600"/>
              <a:t> e o texto.</a:t>
            </a:r>
            <a:endParaRPr lang="pt-PT" sz="2800"/>
          </a:p>
          <a:p>
            <a:pPr>
              <a:lnSpc>
                <a:spcPct val="150000"/>
              </a:lnSpc>
            </a:pPr>
            <a:endParaRPr lang="pt-PT" sz="200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pt-PT" sz="2000"/>
          </a:p>
          <a:p>
            <a:endParaRPr lang="en-PT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 err="1"/>
              <a:t>Objectivos</a:t>
            </a:r>
            <a:endParaRPr lang="en-PT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DCDE7C-AC89-4FE5-B9B7-9FDF88775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09"/>
          <a:stretch/>
        </p:blipFill>
        <p:spPr>
          <a:xfrm>
            <a:off x="7563678" y="944218"/>
            <a:ext cx="2618885" cy="50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5892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Levantamento de Eventos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5D46A9-A268-4736-A7DA-E8AC53B21C60}"/>
              </a:ext>
            </a:extLst>
          </p:cNvPr>
          <p:cNvSpPr/>
          <p:nvPr/>
        </p:nvSpPr>
        <p:spPr>
          <a:xfrm>
            <a:off x="370634" y="1459320"/>
            <a:ext cx="6096000" cy="11630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err="1"/>
              <a:t>Vamos</a:t>
            </a:r>
            <a:r>
              <a:rPr lang="en-US" sz="1200"/>
              <a:t> </a:t>
            </a:r>
            <a:r>
              <a:rPr lang="en-US" sz="1200" err="1"/>
              <a:t>ter</a:t>
            </a:r>
            <a:r>
              <a:rPr lang="en-US" sz="1200"/>
              <a:t> </a:t>
            </a:r>
            <a:r>
              <a:rPr lang="en-US" sz="1200" err="1"/>
              <a:t>eventos</a:t>
            </a:r>
            <a:r>
              <a:rPr lang="en-US" sz="1200"/>
              <a:t> GTM para </a:t>
            </a:r>
            <a:r>
              <a:rPr lang="en-US" sz="1200" err="1"/>
              <a:t>este</a:t>
            </a:r>
            <a:r>
              <a:rPr lang="en-US" sz="1200"/>
              <a:t> microsite, e outros no </a:t>
            </a:r>
            <a:r>
              <a:rPr lang="en-US" sz="1200" err="1"/>
              <a:t>futuro</a:t>
            </a:r>
            <a:r>
              <a:rPr lang="en-US" sz="1200"/>
              <a:t> (page views, clicks </a:t>
            </a:r>
            <a:r>
              <a:rPr lang="en-US" sz="1200" err="1"/>
              <a:t>em</a:t>
            </a:r>
            <a:r>
              <a:rPr lang="en-US" sz="1200"/>
              <a:t> </a:t>
            </a:r>
            <a:r>
              <a:rPr lang="en-US" sz="1200" err="1"/>
              <a:t>componentes</a:t>
            </a:r>
            <a:r>
              <a:rPr lang="en-US" sz="1200"/>
              <a:t> </a:t>
            </a:r>
            <a:r>
              <a:rPr lang="en-US" sz="1200" err="1"/>
              <a:t>novos</a:t>
            </a:r>
            <a:r>
              <a:rPr lang="en-US" sz="1200"/>
              <a:t>, </a:t>
            </a:r>
            <a:r>
              <a:rPr lang="en-US" sz="1200" err="1"/>
              <a:t>eventos</a:t>
            </a:r>
            <a:r>
              <a:rPr lang="en-US" sz="1200"/>
              <a:t> do </a:t>
            </a:r>
            <a:r>
              <a:rPr lang="en-US" sz="1200" err="1"/>
              <a:t>negocio</a:t>
            </a:r>
            <a:r>
              <a:rPr lang="en-US" sz="1200"/>
              <a:t>, </a:t>
            </a:r>
            <a:r>
              <a:rPr lang="en-US" sz="1200" err="1"/>
              <a:t>etc</a:t>
            </a:r>
            <a:r>
              <a:rPr lang="en-US" sz="1200"/>
              <a:t>)? Se sim </a:t>
            </a:r>
            <a:r>
              <a:rPr lang="en-US" sz="1200" err="1"/>
              <a:t>vamos</a:t>
            </a:r>
            <a:r>
              <a:rPr lang="en-US" sz="1200"/>
              <a:t> </a:t>
            </a:r>
            <a:r>
              <a:rPr lang="en-US" sz="1200" err="1"/>
              <a:t>fazer</a:t>
            </a:r>
            <a:r>
              <a:rPr lang="en-US" sz="1200"/>
              <a:t>/</a:t>
            </a:r>
            <a:r>
              <a:rPr lang="en-US" sz="1200" err="1"/>
              <a:t>já</a:t>
            </a:r>
            <a:r>
              <a:rPr lang="en-US" sz="1200"/>
              <a:t> </a:t>
            </a:r>
            <a:r>
              <a:rPr lang="en-US" sz="1200" err="1"/>
              <a:t>fizemos</a:t>
            </a:r>
            <a:r>
              <a:rPr lang="en-US" sz="1200"/>
              <a:t> </a:t>
            </a:r>
            <a:r>
              <a:rPr lang="en-US" sz="1200" err="1"/>
              <a:t>levantamento</a:t>
            </a:r>
            <a:r>
              <a:rPr lang="en-US" sz="1200"/>
              <a:t> </a:t>
            </a:r>
            <a:r>
              <a:rPr lang="en-US" sz="1200" err="1"/>
              <a:t>desses</a:t>
            </a:r>
            <a:r>
              <a:rPr lang="en-US" sz="1200"/>
              <a:t> </a:t>
            </a:r>
            <a:r>
              <a:rPr lang="en-US" sz="1200" err="1"/>
              <a:t>eventos</a:t>
            </a:r>
            <a:r>
              <a:rPr lang="en-US" sz="1200"/>
              <a:t> e </a:t>
            </a:r>
            <a:r>
              <a:rPr lang="en-US" sz="1200" err="1"/>
              <a:t>interação</a:t>
            </a:r>
            <a:r>
              <a:rPr lang="en-US" sz="1200"/>
              <a:t> com a </a:t>
            </a:r>
            <a:r>
              <a:rPr lang="en-US" sz="1200" err="1"/>
              <a:t>agência</a:t>
            </a:r>
            <a:r>
              <a:rPr lang="en-US" sz="1200"/>
              <a:t> e data layer?</a:t>
            </a:r>
          </a:p>
        </p:txBody>
      </p:sp>
    </p:spTree>
    <p:extLst>
      <p:ext uri="{BB962C8B-B14F-4D97-AF65-F5344CB8AC3E}">
        <p14:creationId xmlns:p14="http://schemas.microsoft.com/office/powerpoint/2010/main" val="102502444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3" y="2662537"/>
            <a:ext cx="6416522" cy="2029536"/>
          </a:xfrm>
        </p:spPr>
        <p:txBody>
          <a:bodyPr/>
          <a:lstStyle/>
          <a:p>
            <a:r>
              <a:rPr lang="pt-PT"/>
              <a:t>Análise </a:t>
            </a:r>
            <a:r>
              <a:rPr lang="pt-PT" err="1"/>
              <a:t>backend</a:t>
            </a:r>
            <a:r>
              <a:rPr lang="pt-PT"/>
              <a:t> - questões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2272367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FD44CF-312F-41E6-8234-66B33014DD4D}"/>
              </a:ext>
            </a:extLst>
          </p:cNvPr>
          <p:cNvSpPr txBox="1"/>
          <p:nvPr/>
        </p:nvSpPr>
        <p:spPr>
          <a:xfrm>
            <a:off x="477159" y="706911"/>
            <a:ext cx="5618841" cy="484748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spcFirstLastPara="0" vertOverflow="overflow" horzOverflow="overflow" vert="horz" wrap="square" lIns="38100" tIns="38100" rIns="381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sz="1000" b="1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err="1"/>
              <a:t>Quantos</a:t>
            </a:r>
            <a:r>
              <a:rPr lang="en-US" sz="1000"/>
              <a:t> components page designer </a:t>
            </a:r>
            <a:r>
              <a:rPr lang="en-US" sz="1000" err="1"/>
              <a:t>são</a:t>
            </a:r>
            <a:r>
              <a:rPr lang="en-US" sz="1000"/>
              <a:t> no total?</a:t>
            </a:r>
          </a:p>
          <a:p>
            <a:pPr>
              <a:lnSpc>
                <a:spcPct val="150000"/>
              </a:lnSpc>
            </a:pPr>
            <a:r>
              <a:rPr lang="en-US" sz="1000" b="1"/>
              <a:t>R: 22 </a:t>
            </a:r>
            <a:r>
              <a:rPr lang="en-US" sz="1000" b="1" err="1"/>
              <a:t>componentes</a:t>
            </a:r>
            <a:endParaRPr lang="en-US" sz="1000" b="1"/>
          </a:p>
          <a:p>
            <a:pPr>
              <a:lnSpc>
                <a:spcPct val="150000"/>
              </a:lnSpc>
            </a:pPr>
            <a:endParaRPr lang="en-US" sz="100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u="sng"/>
              <a:t>Caso </a:t>
            </a:r>
            <a:r>
              <a:rPr lang="en-US" sz="1000" u="sng" err="1"/>
              <a:t>faça</a:t>
            </a:r>
            <a:r>
              <a:rPr lang="en-US" sz="1000" u="sng"/>
              <a:t> </a:t>
            </a:r>
            <a:r>
              <a:rPr lang="en-US" sz="1000" u="sng" err="1"/>
              <a:t>sentido</a:t>
            </a:r>
            <a:r>
              <a:rPr lang="en-US" sz="1000"/>
              <a:t>, </a:t>
            </a:r>
            <a:r>
              <a:rPr lang="en-US" sz="1000" err="1"/>
              <a:t>documentar</a:t>
            </a:r>
            <a:r>
              <a:rPr lang="en-US" sz="1000"/>
              <a:t> </a:t>
            </a:r>
            <a:r>
              <a:rPr lang="en-US" sz="1000" err="1"/>
              <a:t>os</a:t>
            </a:r>
            <a:r>
              <a:rPr lang="en-US" sz="1000"/>
              <a:t> </a:t>
            </a:r>
            <a:r>
              <a:rPr lang="en-US" sz="1000" err="1"/>
              <a:t>parâmetros</a:t>
            </a:r>
            <a:r>
              <a:rPr lang="en-US" sz="1000"/>
              <a:t> de </a:t>
            </a:r>
            <a:r>
              <a:rPr lang="en-US" sz="1000" err="1"/>
              <a:t>cada</a:t>
            </a:r>
            <a:r>
              <a:rPr lang="en-US" sz="1000"/>
              <a:t> </a:t>
            </a:r>
            <a:r>
              <a:rPr lang="en-US" sz="1000" err="1"/>
              <a:t>componente</a:t>
            </a:r>
            <a:r>
              <a:rPr lang="en-US" sz="1000"/>
              <a:t> para </a:t>
            </a:r>
            <a:r>
              <a:rPr lang="en-US" sz="1000" err="1"/>
              <a:t>quem</a:t>
            </a:r>
            <a:r>
              <a:rPr lang="en-US" sz="1000"/>
              <a:t> </a:t>
            </a:r>
            <a:r>
              <a:rPr lang="en-US" sz="1000" err="1"/>
              <a:t>usa</a:t>
            </a:r>
            <a:r>
              <a:rPr lang="en-US" sz="1000"/>
              <a:t> saber o que </a:t>
            </a:r>
            <a:r>
              <a:rPr lang="en-US" sz="1000" err="1"/>
              <a:t>pôr</a:t>
            </a:r>
            <a:r>
              <a:rPr lang="en-US" sz="1000"/>
              <a:t>.</a:t>
            </a:r>
          </a:p>
          <a:p>
            <a:pPr>
              <a:lnSpc>
                <a:spcPct val="150000"/>
              </a:lnSpc>
            </a:pPr>
            <a:endParaRPr lang="en-US" sz="100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err="1"/>
              <a:t>Quantos</a:t>
            </a:r>
            <a:r>
              <a:rPr lang="en-US" sz="1000"/>
              <a:t> page types </a:t>
            </a:r>
            <a:r>
              <a:rPr lang="en-US" sz="1000" err="1"/>
              <a:t>são</a:t>
            </a:r>
            <a:r>
              <a:rPr lang="en-US" sz="1000"/>
              <a:t> no total?</a:t>
            </a:r>
          </a:p>
          <a:p>
            <a:pPr>
              <a:lnSpc>
                <a:spcPct val="150000"/>
              </a:lnSpc>
            </a:pPr>
            <a:r>
              <a:rPr lang="en-US" sz="1000" b="1"/>
              <a:t>R: </a:t>
            </a:r>
            <a:r>
              <a:rPr lang="en-US" sz="1000"/>
              <a:t>1 type page (11 </a:t>
            </a:r>
            <a:r>
              <a:rPr lang="en-US" sz="1000" err="1"/>
              <a:t>paginas</a:t>
            </a:r>
            <a:r>
              <a:rPr lang="en-US" sz="1000"/>
              <a:t>)</a:t>
            </a:r>
            <a:endParaRPr lang="en-US" sz="1000" b="1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sz="100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/>
              <a:t>Um page type define um layout, </a:t>
            </a:r>
            <a:r>
              <a:rPr lang="en-US" sz="1000" err="1"/>
              <a:t>estes</a:t>
            </a:r>
            <a:r>
              <a:rPr lang="en-US" sz="1000"/>
              <a:t> layouts </a:t>
            </a:r>
            <a:r>
              <a:rPr lang="en-US" sz="1000" err="1"/>
              <a:t>vao</a:t>
            </a:r>
            <a:r>
              <a:rPr lang="en-US" sz="1000"/>
              <a:t> ser </a:t>
            </a:r>
            <a:r>
              <a:rPr lang="en-US" sz="1000" err="1"/>
              <a:t>iguais</a:t>
            </a:r>
            <a:r>
              <a:rPr lang="en-US" sz="1000"/>
              <a:t> </a:t>
            </a:r>
            <a:r>
              <a:rPr lang="en-US" sz="1000" err="1"/>
              <a:t>em</a:t>
            </a:r>
            <a:r>
              <a:rPr lang="en-US" sz="1000"/>
              <a:t> </a:t>
            </a:r>
            <a:r>
              <a:rPr lang="en-US" sz="1000" err="1"/>
              <a:t>vários</a:t>
            </a:r>
            <a:r>
              <a:rPr lang="en-US" sz="1000"/>
              <a:t> microsites </a:t>
            </a:r>
            <a:r>
              <a:rPr lang="en-US" sz="1000" err="1"/>
              <a:t>ou</a:t>
            </a:r>
            <a:r>
              <a:rPr lang="en-US" sz="1000"/>
              <a:t> </a:t>
            </a:r>
            <a:r>
              <a:rPr lang="en-US" sz="1000" err="1"/>
              <a:t>não</a:t>
            </a:r>
            <a:r>
              <a:rPr lang="en-US" sz="1000"/>
              <a:t>?</a:t>
            </a:r>
          </a:p>
          <a:p>
            <a:pPr>
              <a:lnSpc>
                <a:spcPct val="150000"/>
              </a:lnSpc>
            </a:pPr>
            <a:r>
              <a:rPr lang="en-US" sz="1000" b="1"/>
              <a:t>R:</a:t>
            </a:r>
            <a:r>
              <a:rPr lang="en-US" sz="1000"/>
              <a:t> a </a:t>
            </a:r>
            <a:r>
              <a:rPr lang="en-US" sz="1000" err="1"/>
              <a:t>ideia</a:t>
            </a:r>
            <a:r>
              <a:rPr lang="en-US" sz="1000"/>
              <a:t> é </a:t>
            </a:r>
            <a:r>
              <a:rPr lang="en-US" sz="1000" err="1"/>
              <a:t>fazer</a:t>
            </a:r>
            <a:r>
              <a:rPr lang="en-US" sz="1000"/>
              <a:t> </a:t>
            </a:r>
            <a:r>
              <a:rPr lang="en-US" sz="1000" err="1"/>
              <a:t>isto</a:t>
            </a:r>
            <a:r>
              <a:rPr lang="en-US" sz="1000"/>
              <a:t> com </a:t>
            </a:r>
            <a:r>
              <a:rPr lang="en-US" sz="1000" err="1"/>
              <a:t>uma</a:t>
            </a:r>
            <a:r>
              <a:rPr lang="en-US" sz="1000"/>
              <a:t> base</a:t>
            </a:r>
          </a:p>
          <a:p>
            <a:pPr>
              <a:lnSpc>
                <a:spcPct val="150000"/>
              </a:lnSpc>
            </a:pPr>
            <a:endParaRPr lang="en-US" sz="100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err="1"/>
              <a:t>Há</a:t>
            </a:r>
            <a:r>
              <a:rPr lang="en-US" sz="1000"/>
              <a:t> </a:t>
            </a:r>
            <a:r>
              <a:rPr lang="en-US" sz="1000" err="1"/>
              <a:t>criação</a:t>
            </a:r>
            <a:r>
              <a:rPr lang="en-US" sz="1000"/>
              <a:t> de </a:t>
            </a:r>
            <a:r>
              <a:rPr lang="en-US" sz="1000" err="1"/>
              <a:t>novos</a:t>
            </a:r>
            <a:r>
              <a:rPr lang="en-US" sz="1000"/>
              <a:t> jobs para </a:t>
            </a:r>
            <a:r>
              <a:rPr lang="en-US" sz="1000" err="1"/>
              <a:t>integrações</a:t>
            </a:r>
            <a:r>
              <a:rPr lang="en-US" sz="1000"/>
              <a:t> back end </a:t>
            </a:r>
            <a:r>
              <a:rPr lang="en-US" sz="1000" err="1"/>
              <a:t>ou</a:t>
            </a:r>
            <a:r>
              <a:rPr lang="en-US" sz="1000"/>
              <a:t> </a:t>
            </a:r>
            <a:r>
              <a:rPr lang="en-US" sz="1000" err="1"/>
              <a:t>não</a:t>
            </a:r>
            <a:r>
              <a:rPr lang="en-US" sz="1000"/>
              <a:t>? </a:t>
            </a:r>
          </a:p>
          <a:p>
            <a:pPr>
              <a:lnSpc>
                <a:spcPct val="150000"/>
              </a:lnSpc>
            </a:pPr>
            <a:r>
              <a:rPr lang="en-US" sz="1000" b="1"/>
              <a:t>R: </a:t>
            </a:r>
            <a:r>
              <a:rPr lang="en-US" sz="1000" err="1"/>
              <a:t>Não</a:t>
            </a:r>
            <a:r>
              <a:rPr lang="en-US" sz="1000"/>
              <a:t> ha </a:t>
            </a:r>
            <a:r>
              <a:rPr lang="en-US" sz="1000" err="1"/>
              <a:t>levantamento</a:t>
            </a:r>
            <a:r>
              <a:rPr lang="en-US" sz="1000"/>
              <a:t> de </a:t>
            </a:r>
            <a:r>
              <a:rPr lang="en-US" sz="1000" err="1"/>
              <a:t>necessidade</a:t>
            </a:r>
            <a:endParaRPr lang="en-US" sz="100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sz="100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err="1"/>
              <a:t>Vamos</a:t>
            </a:r>
            <a:r>
              <a:rPr lang="en-US" sz="1000"/>
              <a:t> </a:t>
            </a:r>
            <a:r>
              <a:rPr lang="en-US" sz="1000" err="1"/>
              <a:t>guardar</a:t>
            </a:r>
            <a:r>
              <a:rPr lang="en-US" sz="1000"/>
              <a:t> </a:t>
            </a:r>
            <a:r>
              <a:rPr lang="en-US" sz="1000" err="1"/>
              <a:t>algum</a:t>
            </a:r>
            <a:r>
              <a:rPr lang="en-US" sz="1000"/>
              <a:t> </a:t>
            </a:r>
            <a:r>
              <a:rPr lang="en-US" sz="1000" err="1"/>
              <a:t>objeto</a:t>
            </a:r>
            <a:r>
              <a:rPr lang="en-US" sz="1000"/>
              <a:t> novo </a:t>
            </a:r>
            <a:r>
              <a:rPr lang="en-US" sz="1000" err="1"/>
              <a:t>na</a:t>
            </a:r>
            <a:r>
              <a:rPr lang="en-US" sz="1000"/>
              <a:t> base de dados </a:t>
            </a:r>
            <a:r>
              <a:rPr lang="en-US" sz="1000" err="1"/>
              <a:t>ou</a:t>
            </a:r>
            <a:r>
              <a:rPr lang="en-US" sz="1000"/>
              <a:t> </a:t>
            </a:r>
            <a:r>
              <a:rPr lang="en-US" sz="1000" err="1"/>
              <a:t>não</a:t>
            </a:r>
            <a:r>
              <a:rPr lang="en-US" sz="1000"/>
              <a:t> é </a:t>
            </a:r>
            <a:r>
              <a:rPr lang="en-US" sz="1000" err="1"/>
              <a:t>preciso</a:t>
            </a:r>
            <a:r>
              <a:rPr lang="en-US" sz="1000"/>
              <a:t>? </a:t>
            </a:r>
          </a:p>
          <a:p>
            <a:pPr>
              <a:lnSpc>
                <a:spcPct val="150000"/>
              </a:lnSpc>
            </a:pPr>
            <a:r>
              <a:rPr lang="en-US" sz="1000"/>
              <a:t>R: </a:t>
            </a:r>
            <a:r>
              <a:rPr lang="en-US" sz="1000" err="1"/>
              <a:t>não</a:t>
            </a:r>
            <a:endParaRPr lang="en-US" sz="1000"/>
          </a:p>
          <a:p>
            <a:pPr>
              <a:lnSpc>
                <a:spcPct val="150000"/>
              </a:lnSpc>
            </a:pPr>
            <a:endParaRPr lang="en-US" sz="1000"/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1249997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FD44CF-312F-41E6-8234-66B33014DD4D}"/>
              </a:ext>
            </a:extLst>
          </p:cNvPr>
          <p:cNvSpPr txBox="1"/>
          <p:nvPr/>
        </p:nvSpPr>
        <p:spPr>
          <a:xfrm>
            <a:off x="477159" y="402111"/>
            <a:ext cx="6487059" cy="46166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spcFirstLastPara="0" vertOverflow="overflow" horzOverflow="overflow" vert="horz" wrap="square" lIns="38100" tIns="38100" rIns="381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sz="100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sz="100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/>
              <a:t>É </a:t>
            </a:r>
            <a:r>
              <a:rPr lang="en-US" sz="1000" err="1"/>
              <a:t>preciso</a:t>
            </a:r>
            <a:r>
              <a:rPr lang="en-US" sz="1000"/>
              <a:t> </a:t>
            </a:r>
            <a:r>
              <a:rPr lang="en-US" sz="1000" err="1"/>
              <a:t>criar</a:t>
            </a:r>
            <a:r>
              <a:rPr lang="en-US" sz="1000"/>
              <a:t> </a:t>
            </a:r>
            <a:r>
              <a:rPr lang="en-US" sz="1000" err="1"/>
              <a:t>páginas</a:t>
            </a:r>
            <a:r>
              <a:rPr lang="en-US" sz="1000"/>
              <a:t> </a:t>
            </a:r>
            <a:r>
              <a:rPr lang="en-US" sz="1000" err="1"/>
              <a:t>através</a:t>
            </a:r>
            <a:r>
              <a:rPr lang="en-US" sz="1000"/>
              <a:t> de controllers (e.g. </a:t>
            </a:r>
            <a:r>
              <a:rPr lang="en-US" sz="1000" err="1"/>
              <a:t>formulário</a:t>
            </a:r>
            <a:r>
              <a:rPr lang="en-US" sz="1000"/>
              <a:t>) </a:t>
            </a:r>
            <a:r>
              <a:rPr lang="en-US" sz="1000" err="1"/>
              <a:t>ou</a:t>
            </a:r>
            <a:r>
              <a:rPr lang="en-US" sz="1000"/>
              <a:t> é </a:t>
            </a:r>
            <a:r>
              <a:rPr lang="en-US" sz="1000" err="1"/>
              <a:t>tudo</a:t>
            </a:r>
            <a:r>
              <a:rPr lang="en-US" sz="1000"/>
              <a:t> PD/CA?</a:t>
            </a:r>
          </a:p>
          <a:p>
            <a:pPr>
              <a:lnSpc>
                <a:spcPct val="150000"/>
              </a:lnSpc>
            </a:pPr>
            <a:r>
              <a:rPr lang="en-US" sz="1000" b="1"/>
              <a:t>R: Sim </a:t>
            </a:r>
            <a:r>
              <a:rPr lang="en-US" sz="1000" b="1" err="1"/>
              <a:t>vão</a:t>
            </a:r>
            <a:r>
              <a:rPr lang="en-US" sz="1000" b="1"/>
              <a:t> </a:t>
            </a:r>
            <a:r>
              <a:rPr lang="en-US" sz="1000" b="1" err="1"/>
              <a:t>existir</a:t>
            </a:r>
            <a:r>
              <a:rPr lang="en-US" sz="1000" b="1"/>
              <a:t> as </a:t>
            </a:r>
            <a:r>
              <a:rPr lang="en-US" sz="1000" b="1" err="1"/>
              <a:t>duas</a:t>
            </a:r>
            <a:r>
              <a:rPr lang="en-US" sz="1000" b="1"/>
              <a:t> </a:t>
            </a:r>
            <a:r>
              <a:rPr lang="en-US" sz="1000" b="1" err="1"/>
              <a:t>formas</a:t>
            </a:r>
            <a:r>
              <a:rPr lang="en-US" sz="1000" b="1"/>
              <a:t>. </a:t>
            </a:r>
            <a:r>
              <a:rPr lang="en-US" sz="1000" b="1" err="1"/>
              <a:t>Não</a:t>
            </a:r>
            <a:r>
              <a:rPr lang="en-US" sz="1000" b="1"/>
              <a:t> </a:t>
            </a:r>
            <a:r>
              <a:rPr lang="en-US" sz="1000" b="1" err="1"/>
              <a:t>nao</a:t>
            </a:r>
            <a:r>
              <a:rPr lang="en-US" sz="1000" b="1"/>
              <a:t> </a:t>
            </a:r>
            <a:r>
              <a:rPr lang="en-US" sz="1000" b="1" err="1"/>
              <a:t>vamos</a:t>
            </a:r>
            <a:r>
              <a:rPr lang="en-US" sz="1000" b="1"/>
              <a:t> </a:t>
            </a:r>
            <a:r>
              <a:rPr lang="en-US" sz="1000" b="1" err="1"/>
              <a:t>usar</a:t>
            </a:r>
            <a:r>
              <a:rPr lang="en-US" sz="1000" b="1"/>
              <a:t> controllers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sz="100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err="1"/>
              <a:t>Vamos</a:t>
            </a:r>
            <a:r>
              <a:rPr lang="en-US" sz="1000"/>
              <a:t> </a:t>
            </a:r>
            <a:r>
              <a:rPr lang="en-US" sz="1000" err="1"/>
              <a:t>ter</a:t>
            </a:r>
            <a:r>
              <a:rPr lang="en-US" sz="1000"/>
              <a:t> backups das </a:t>
            </a:r>
            <a:r>
              <a:rPr lang="en-US" sz="1000" err="1"/>
              <a:t>paginas</a:t>
            </a:r>
            <a:r>
              <a:rPr lang="en-US" sz="1000"/>
              <a:t> </a:t>
            </a:r>
            <a:r>
              <a:rPr lang="en-US" sz="1000" err="1"/>
              <a:t>criadas</a:t>
            </a:r>
            <a:r>
              <a:rPr lang="en-US" sz="1000"/>
              <a:t> </a:t>
            </a:r>
            <a:r>
              <a:rPr lang="en-US" sz="1000" err="1"/>
              <a:t>em</a:t>
            </a:r>
            <a:r>
              <a:rPr lang="en-US" sz="1000"/>
              <a:t> PRD e PP? Neste </a:t>
            </a:r>
            <a:r>
              <a:rPr lang="en-US" sz="1000" err="1"/>
              <a:t>momento</a:t>
            </a:r>
            <a:r>
              <a:rPr lang="en-US" sz="1000"/>
              <a:t> </a:t>
            </a:r>
            <a:r>
              <a:rPr lang="en-US" sz="1000" err="1"/>
              <a:t>não</a:t>
            </a:r>
            <a:r>
              <a:rPr lang="en-US" sz="1000"/>
              <a:t> </a:t>
            </a:r>
            <a:r>
              <a:rPr lang="en-US" sz="1000" err="1"/>
              <a:t>temos</a:t>
            </a:r>
            <a:r>
              <a:rPr lang="en-US" sz="1000"/>
              <a:t> </a:t>
            </a:r>
            <a:r>
              <a:rPr lang="en-US" sz="1000" err="1"/>
              <a:t>isso</a:t>
            </a:r>
            <a:r>
              <a:rPr lang="en-US" sz="1000"/>
              <a:t> </a:t>
            </a:r>
            <a:r>
              <a:rPr lang="en-US" sz="1000" err="1"/>
              <a:t>configurado</a:t>
            </a:r>
            <a:r>
              <a:rPr lang="en-US" sz="1000"/>
              <a:t> mas </a:t>
            </a:r>
            <a:r>
              <a:rPr lang="en-US" sz="1000" err="1"/>
              <a:t>havendo</a:t>
            </a:r>
            <a:r>
              <a:rPr lang="en-US" sz="1000"/>
              <a:t> </a:t>
            </a:r>
            <a:r>
              <a:rPr lang="en-US" sz="1000" err="1"/>
              <a:t>muitas</a:t>
            </a:r>
            <a:r>
              <a:rPr lang="en-US" sz="1000"/>
              <a:t> </a:t>
            </a:r>
            <a:r>
              <a:rPr lang="en-US" sz="1000" err="1"/>
              <a:t>paginas</a:t>
            </a:r>
            <a:r>
              <a:rPr lang="en-US" sz="1000"/>
              <a:t> no </a:t>
            </a:r>
            <a:r>
              <a:rPr lang="en-US" sz="1000" err="1"/>
              <a:t>futuro</a:t>
            </a:r>
            <a:r>
              <a:rPr lang="en-US" sz="1000"/>
              <a:t> n </a:t>
            </a:r>
            <a:r>
              <a:rPr lang="en-US" sz="1000" err="1"/>
              <a:t>seria</a:t>
            </a:r>
            <a:r>
              <a:rPr lang="en-US" sz="1000"/>
              <a:t> </a:t>
            </a:r>
            <a:r>
              <a:rPr lang="en-US" sz="1000" err="1"/>
              <a:t>melhor</a:t>
            </a:r>
            <a:r>
              <a:rPr lang="en-US" sz="1000"/>
              <a:t> </a:t>
            </a:r>
            <a:r>
              <a:rPr lang="en-US" sz="1000" err="1"/>
              <a:t>ter</a:t>
            </a:r>
            <a:r>
              <a:rPr lang="en-US" sz="1000"/>
              <a:t> backups para </a:t>
            </a:r>
            <a:r>
              <a:rPr lang="en-US" sz="1000" err="1"/>
              <a:t>casos</a:t>
            </a:r>
            <a:r>
              <a:rPr lang="en-US" sz="1000"/>
              <a:t> de </a:t>
            </a:r>
            <a:r>
              <a:rPr lang="en-US" sz="1000" err="1"/>
              <a:t>falha</a:t>
            </a:r>
            <a:r>
              <a:rPr lang="en-US" sz="1000"/>
              <a:t> e </a:t>
            </a:r>
            <a:r>
              <a:rPr lang="en-US" sz="1000" err="1"/>
              <a:t>recuperação</a:t>
            </a:r>
            <a:r>
              <a:rPr lang="en-US" sz="1000"/>
              <a:t> de dados?</a:t>
            </a:r>
          </a:p>
          <a:p>
            <a:pPr>
              <a:lnSpc>
                <a:spcPct val="150000"/>
              </a:lnSpc>
            </a:pPr>
            <a:r>
              <a:rPr lang="en-US" sz="1000" b="1"/>
              <a:t>R: </a:t>
            </a:r>
            <a:r>
              <a:rPr lang="en-US" sz="1000" b="1" err="1"/>
              <a:t>Temos</a:t>
            </a:r>
            <a:r>
              <a:rPr lang="en-US" sz="1000" b="1"/>
              <a:t> backup do site </a:t>
            </a:r>
            <a:r>
              <a:rPr lang="en-US" sz="1000" b="1" err="1"/>
              <a:t>todo</a:t>
            </a:r>
            <a:endParaRPr lang="en-US" sz="1000" b="1"/>
          </a:p>
          <a:p>
            <a:pPr>
              <a:lnSpc>
                <a:spcPct val="150000"/>
              </a:lnSpc>
            </a:pPr>
            <a:endParaRPr lang="en-US" sz="1000"/>
          </a:p>
          <a:p>
            <a:pPr>
              <a:lnSpc>
                <a:spcPct val="150000"/>
              </a:lnSpc>
            </a:pPr>
            <a:r>
              <a:rPr lang="en-US" sz="1000"/>
              <a:t>- Como </a:t>
            </a:r>
            <a:r>
              <a:rPr lang="en-US" sz="1000" err="1"/>
              <a:t>vamos</a:t>
            </a:r>
            <a:r>
              <a:rPr lang="en-US" sz="1000"/>
              <a:t> </a:t>
            </a:r>
            <a:r>
              <a:rPr lang="en-US" sz="1000" err="1"/>
              <a:t>organizar</a:t>
            </a:r>
            <a:r>
              <a:rPr lang="en-US" sz="1000"/>
              <a:t> as </a:t>
            </a:r>
            <a:r>
              <a:rPr lang="en-US" sz="1000" err="1"/>
              <a:t>páginas</a:t>
            </a:r>
            <a:r>
              <a:rPr lang="en-US" sz="1000"/>
              <a:t> PD? </a:t>
            </a:r>
            <a:r>
              <a:rPr lang="en-US" sz="1000" err="1"/>
              <a:t>Há</a:t>
            </a:r>
            <a:r>
              <a:rPr lang="en-US" sz="1000"/>
              <a:t> </a:t>
            </a:r>
            <a:r>
              <a:rPr lang="en-US" sz="1000" err="1"/>
              <a:t>novas</a:t>
            </a:r>
            <a:r>
              <a:rPr lang="en-US" sz="1000"/>
              <a:t> features para </a:t>
            </a:r>
            <a:r>
              <a:rPr lang="en-US" sz="1000" err="1"/>
              <a:t>guardar</a:t>
            </a:r>
            <a:r>
              <a:rPr lang="en-US" sz="1000"/>
              <a:t> </a:t>
            </a:r>
            <a:r>
              <a:rPr lang="en-US" sz="1000" err="1"/>
              <a:t>paginas</a:t>
            </a:r>
            <a:r>
              <a:rPr lang="en-US" sz="1000"/>
              <a:t> dentro de folders e </a:t>
            </a:r>
            <a:r>
              <a:rPr lang="en-US" sz="1000" err="1"/>
              <a:t>organizar</a:t>
            </a:r>
            <a:r>
              <a:rPr lang="en-US" sz="1000"/>
              <a:t> </a:t>
            </a:r>
            <a:r>
              <a:rPr lang="en-US" sz="1000" err="1"/>
              <a:t>como</a:t>
            </a:r>
            <a:r>
              <a:rPr lang="en-US" sz="1000"/>
              <a:t> as imagens </a:t>
            </a:r>
            <a:r>
              <a:rPr lang="en-US" sz="1000" err="1"/>
              <a:t>em</a:t>
            </a:r>
            <a:r>
              <a:rPr lang="en-US" sz="1000"/>
              <a:t> library folders</a:t>
            </a:r>
          </a:p>
          <a:p>
            <a:pPr>
              <a:lnSpc>
                <a:spcPct val="150000"/>
              </a:lnSpc>
            </a:pPr>
            <a:r>
              <a:rPr lang="en-US" sz="1000" b="1"/>
              <a:t>R: </a:t>
            </a:r>
            <a:r>
              <a:rPr lang="en-US" sz="1000" b="1" err="1"/>
              <a:t>Os</a:t>
            </a:r>
            <a:r>
              <a:rPr lang="en-US" sz="1000" b="1"/>
              <a:t> components </a:t>
            </a:r>
            <a:r>
              <a:rPr lang="en-US" sz="1000" b="1" err="1"/>
              <a:t>vão</a:t>
            </a:r>
            <a:r>
              <a:rPr lang="en-US" sz="1000" b="1"/>
              <a:t> </a:t>
            </a:r>
            <a:r>
              <a:rPr lang="en-US" sz="1000" b="1" err="1"/>
              <a:t>ficar</a:t>
            </a:r>
            <a:r>
              <a:rPr lang="en-US" sz="1000" b="1"/>
              <a:t> </a:t>
            </a:r>
            <a:r>
              <a:rPr lang="en-US" sz="1000" b="1" err="1"/>
              <a:t>alojados</a:t>
            </a:r>
            <a:r>
              <a:rPr lang="en-US" sz="1000" b="1"/>
              <a:t> da </a:t>
            </a:r>
            <a:r>
              <a:rPr lang="en-US" sz="1000" b="1" err="1"/>
              <a:t>mesma</a:t>
            </a:r>
            <a:r>
              <a:rPr lang="en-US" sz="1000" b="1"/>
              <a:t> forma, pois o </a:t>
            </a:r>
            <a:r>
              <a:rPr lang="en-US" sz="1000" b="1" err="1"/>
              <a:t>objectivo</a:t>
            </a:r>
            <a:r>
              <a:rPr lang="en-US" sz="1000" b="1"/>
              <a:t> </a:t>
            </a:r>
            <a:r>
              <a:rPr lang="en-US" sz="1000" b="1" err="1"/>
              <a:t>passa</a:t>
            </a:r>
            <a:r>
              <a:rPr lang="en-US" sz="1000" b="1"/>
              <a:t> por </a:t>
            </a:r>
            <a:r>
              <a:rPr lang="en-US" sz="1000" b="1" err="1"/>
              <a:t>serem</a:t>
            </a:r>
            <a:r>
              <a:rPr lang="en-US" sz="1000" b="1"/>
              <a:t> </a:t>
            </a:r>
            <a:r>
              <a:rPr lang="en-US" sz="1000" b="1" err="1"/>
              <a:t>reutilizaveis</a:t>
            </a:r>
            <a:r>
              <a:rPr lang="en-US" sz="1000" b="1"/>
              <a:t>.</a:t>
            </a:r>
          </a:p>
          <a:p>
            <a:pPr>
              <a:lnSpc>
                <a:spcPct val="150000"/>
              </a:lnSpc>
            </a:pPr>
            <a:endParaRPr lang="en-US" sz="1000"/>
          </a:p>
          <a:p>
            <a:pPr>
              <a:lnSpc>
                <a:spcPct val="150000"/>
              </a:lnSpc>
            </a:pPr>
            <a:r>
              <a:rPr lang="en-US" sz="1000"/>
              <a:t>- </a:t>
            </a:r>
            <a:r>
              <a:rPr lang="en-US" sz="1000" err="1"/>
              <a:t>Vamos</a:t>
            </a:r>
            <a:r>
              <a:rPr lang="en-US" sz="1000"/>
              <a:t> </a:t>
            </a:r>
            <a:r>
              <a:rPr lang="en-US" sz="1000" err="1"/>
              <a:t>considerar</a:t>
            </a:r>
            <a:r>
              <a:rPr lang="en-US" sz="1000"/>
              <a:t> </a:t>
            </a:r>
            <a:r>
              <a:rPr lang="en-US" sz="1000" err="1"/>
              <a:t>ter</a:t>
            </a:r>
            <a:r>
              <a:rPr lang="en-US" sz="1000"/>
              <a:t> feature toggles para as </a:t>
            </a:r>
            <a:r>
              <a:rPr lang="en-US" sz="1000" err="1"/>
              <a:t>páginas</a:t>
            </a:r>
            <a:r>
              <a:rPr lang="en-US" sz="1000"/>
              <a:t> do microsite? Por </a:t>
            </a:r>
            <a:r>
              <a:rPr lang="en-US" sz="1000" err="1"/>
              <a:t>exemplo</a:t>
            </a:r>
            <a:r>
              <a:rPr lang="en-US" sz="1000"/>
              <a:t> </a:t>
            </a:r>
            <a:r>
              <a:rPr lang="en-US" sz="1000" err="1"/>
              <a:t>apenas</a:t>
            </a:r>
            <a:r>
              <a:rPr lang="en-US" sz="1000"/>
              <a:t> </a:t>
            </a:r>
            <a:r>
              <a:rPr lang="en-US" sz="1000" err="1"/>
              <a:t>ter</a:t>
            </a:r>
            <a:r>
              <a:rPr lang="en-US" sz="1000"/>
              <a:t> </a:t>
            </a:r>
            <a:r>
              <a:rPr lang="en-US" sz="1000" err="1"/>
              <a:t>ligado</a:t>
            </a:r>
            <a:r>
              <a:rPr lang="en-US" sz="1000"/>
              <a:t> </a:t>
            </a:r>
            <a:r>
              <a:rPr lang="en-US" sz="1000" err="1"/>
              <a:t>uma</a:t>
            </a:r>
            <a:r>
              <a:rPr lang="en-US" sz="1000"/>
              <a:t> </a:t>
            </a:r>
            <a:r>
              <a:rPr lang="en-US" sz="1000" err="1"/>
              <a:t>pagina</a:t>
            </a:r>
            <a:r>
              <a:rPr lang="en-US" sz="1000"/>
              <a:t> </a:t>
            </a:r>
            <a:r>
              <a:rPr lang="en-US" sz="1000" err="1"/>
              <a:t>durante</a:t>
            </a:r>
            <a:r>
              <a:rPr lang="en-US" sz="1000"/>
              <a:t> </a:t>
            </a:r>
            <a:r>
              <a:rPr lang="en-US" sz="1000" err="1"/>
              <a:t>uma</a:t>
            </a:r>
            <a:r>
              <a:rPr lang="en-US" sz="1000"/>
              <a:t> </a:t>
            </a:r>
            <a:r>
              <a:rPr lang="en-US" sz="1000" err="1"/>
              <a:t>campanha</a:t>
            </a:r>
            <a:r>
              <a:rPr lang="en-US" sz="1000"/>
              <a:t>, </a:t>
            </a:r>
            <a:r>
              <a:rPr lang="en-US" sz="1000" err="1"/>
              <a:t>ou</a:t>
            </a:r>
            <a:r>
              <a:rPr lang="en-US" sz="1000"/>
              <a:t> </a:t>
            </a:r>
            <a:r>
              <a:rPr lang="en-US" sz="1000" err="1"/>
              <a:t>simplesmente</a:t>
            </a:r>
            <a:r>
              <a:rPr lang="en-US" sz="1000"/>
              <a:t> </a:t>
            </a:r>
            <a:r>
              <a:rPr lang="en-US" sz="1000" err="1"/>
              <a:t>desligar</a:t>
            </a:r>
            <a:endParaRPr lang="en-US" sz="1000"/>
          </a:p>
          <a:p>
            <a:pPr>
              <a:lnSpc>
                <a:spcPct val="150000"/>
              </a:lnSpc>
            </a:pPr>
            <a:r>
              <a:rPr lang="en-US" sz="1000"/>
              <a:t>    - Nota: </a:t>
            </a:r>
            <a:r>
              <a:rPr lang="en-US" sz="1000" err="1"/>
              <a:t>em</a:t>
            </a:r>
            <a:r>
              <a:rPr lang="en-US" sz="1000"/>
              <a:t> principio o PD ja </a:t>
            </a:r>
            <a:r>
              <a:rPr lang="en-US" sz="1000" err="1"/>
              <a:t>suporta</a:t>
            </a:r>
            <a:r>
              <a:rPr lang="en-US" sz="1000"/>
              <a:t> </a:t>
            </a:r>
            <a:r>
              <a:rPr lang="en-US" sz="1000" err="1"/>
              <a:t>tudo</a:t>
            </a:r>
            <a:r>
              <a:rPr lang="en-US" sz="1000"/>
              <a:t> </a:t>
            </a:r>
            <a:r>
              <a:rPr lang="en-US" sz="1000" err="1"/>
              <a:t>isto</a:t>
            </a:r>
            <a:r>
              <a:rPr lang="en-US" sz="1000"/>
              <a:t> :)</a:t>
            </a:r>
          </a:p>
          <a:p>
            <a:pPr>
              <a:lnSpc>
                <a:spcPct val="150000"/>
              </a:lnSpc>
            </a:pPr>
            <a:r>
              <a:rPr lang="en-US" sz="1000" b="1"/>
              <a:t>R: </a:t>
            </a:r>
            <a:r>
              <a:rPr lang="en-US" sz="1000" b="1" err="1"/>
              <a:t>Vai</a:t>
            </a:r>
            <a:r>
              <a:rPr lang="en-US" sz="1000" b="1"/>
              <a:t> </a:t>
            </a:r>
            <a:r>
              <a:rPr lang="en-US" sz="1000" b="1" err="1"/>
              <a:t>estar</a:t>
            </a:r>
            <a:r>
              <a:rPr lang="en-US" sz="1000" b="1"/>
              <a:t> </a:t>
            </a:r>
            <a:r>
              <a:rPr lang="en-US" sz="1000" b="1" err="1"/>
              <a:t>disponivel</a:t>
            </a:r>
            <a:endParaRPr lang="en-US" sz="1000" b="1"/>
          </a:p>
          <a:p>
            <a:endParaRPr lang="en-US" sz="1000" b="1"/>
          </a:p>
        </p:txBody>
      </p:sp>
    </p:spTree>
    <p:extLst>
      <p:ext uri="{BB962C8B-B14F-4D97-AF65-F5344CB8AC3E}">
        <p14:creationId xmlns:p14="http://schemas.microsoft.com/office/powerpoint/2010/main" val="323135338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3" y="2662537"/>
            <a:ext cx="6416522" cy="2029536"/>
          </a:xfrm>
        </p:spPr>
        <p:txBody>
          <a:bodyPr/>
          <a:lstStyle/>
          <a:p>
            <a:r>
              <a:rPr lang="pt-PT"/>
              <a:t>SEO – Comparação requisitos Rocket para análise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7213452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1.Canonical </a:t>
            </a:r>
            <a:r>
              <a:rPr lang="pt-PT" err="1"/>
              <a:t>Tags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7079411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>
              <a:lnSpc>
                <a:spcPct val="200000"/>
              </a:lnSpc>
            </a:pPr>
            <a:r>
              <a:rPr lang="pt-PT" sz="1200"/>
              <a:t>Manter </a:t>
            </a:r>
            <a:r>
              <a:rPr lang="pt-PT" sz="1200" err="1"/>
              <a:t>specs</a:t>
            </a:r>
            <a:r>
              <a:rPr lang="pt-PT" sz="1200"/>
              <a:t> e comportamento Rocket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Para análise: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1200" err="1"/>
              <a:t>Edição</a:t>
            </a:r>
            <a:r>
              <a:rPr lang="en-US" sz="1200"/>
              <a:t> </a:t>
            </a:r>
            <a:r>
              <a:rPr lang="en-US" sz="1200" err="1"/>
              <a:t>facilitada</a:t>
            </a:r>
            <a:r>
              <a:rPr lang="en-US" sz="1200"/>
              <a:t> </a:t>
            </a:r>
            <a:r>
              <a:rPr lang="en-US" sz="1200" err="1"/>
              <a:t>em</a:t>
            </a:r>
            <a:r>
              <a:rPr lang="en-US" sz="1200"/>
              <a:t> BM </a:t>
            </a:r>
            <a:r>
              <a:rPr lang="en-US" sz="1200" err="1"/>
              <a:t>mantém</a:t>
            </a:r>
            <a:r>
              <a:rPr lang="en-US" sz="1200"/>
              <a:t>-se (Custom Page attributes)? </a:t>
            </a: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pt-PT" sz="1200"/>
              <a:t>Comportamento mantém-se face a Rocket?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endParaRPr lang="en-US" sz="1200"/>
          </a:p>
          <a:p>
            <a:pPr>
              <a:lnSpc>
                <a:spcPct val="200000"/>
              </a:lnSpc>
            </a:pPr>
            <a:endParaRPr lang="en-US" sz="1200"/>
          </a:p>
          <a:p>
            <a:pPr>
              <a:lnSpc>
                <a:spcPct val="200000"/>
              </a:lnSpc>
            </a:pPr>
            <a:r>
              <a:rPr lang="en-US" sz="1200" b="1" err="1"/>
              <a:t>Notas</a:t>
            </a:r>
            <a:r>
              <a:rPr lang="en-US" sz="1200" b="1"/>
              <a:t> de </a:t>
            </a:r>
            <a:r>
              <a:rPr lang="en-US" sz="1200" b="1" err="1"/>
              <a:t>implementação</a:t>
            </a:r>
            <a:r>
              <a:rPr lang="en-US" sz="1200" b="1"/>
              <a:t>/ </a:t>
            </a:r>
            <a:r>
              <a:rPr lang="en-US" sz="1200" b="1" err="1"/>
              <a:t>requisito</a:t>
            </a:r>
            <a:r>
              <a:rPr lang="en-US" sz="1200" b="1"/>
              <a:t>:</a:t>
            </a:r>
          </a:p>
          <a:p>
            <a:pPr>
              <a:lnSpc>
                <a:spcPct val="200000"/>
              </a:lnSpc>
            </a:pPr>
            <a:r>
              <a:rPr lang="en-US" sz="1200"/>
              <a:t>A </a:t>
            </a:r>
            <a:r>
              <a:rPr lang="en-US" sz="1200" err="1"/>
              <a:t>implementação</a:t>
            </a:r>
            <a:r>
              <a:rPr lang="en-US" sz="1200"/>
              <a:t> da tag canonical </a:t>
            </a:r>
            <a:r>
              <a:rPr lang="en-US" sz="1200" err="1"/>
              <a:t>deve</a:t>
            </a:r>
            <a:r>
              <a:rPr lang="en-US" sz="1200"/>
              <a:t> ser </a:t>
            </a:r>
            <a:r>
              <a:rPr lang="en-US" sz="1200" err="1"/>
              <a:t>sempre</a:t>
            </a:r>
            <a:r>
              <a:rPr lang="en-US" sz="1200"/>
              <a:t> </a:t>
            </a:r>
            <a:r>
              <a:rPr lang="en-US" sz="1200" err="1"/>
              <a:t>feita</a:t>
            </a:r>
            <a:r>
              <a:rPr lang="en-US" sz="1200"/>
              <a:t> com URL absolute, </a:t>
            </a:r>
            <a:r>
              <a:rPr lang="en-US" sz="1200" err="1"/>
              <a:t>nunca</a:t>
            </a:r>
            <a:r>
              <a:rPr lang="en-US" sz="1200"/>
              <a:t> com URL </a:t>
            </a:r>
            <a:r>
              <a:rPr lang="en-US" sz="1200" err="1"/>
              <a:t>relativo</a:t>
            </a:r>
            <a:r>
              <a:rPr lang="en-US" sz="1200"/>
              <a:t>.</a:t>
            </a:r>
          </a:p>
          <a:p>
            <a:pPr>
              <a:lnSpc>
                <a:spcPct val="200000"/>
              </a:lnSpc>
            </a:pPr>
            <a:r>
              <a:rPr lang="en-US" sz="1200">
                <a:solidFill>
                  <a:srgbClr val="00B050"/>
                </a:solidFill>
              </a:rPr>
              <a:t>URL </a:t>
            </a:r>
            <a:r>
              <a:rPr lang="en-US" sz="1200" err="1">
                <a:solidFill>
                  <a:srgbClr val="00B050"/>
                </a:solidFill>
              </a:rPr>
              <a:t>Absoluto</a:t>
            </a:r>
            <a:r>
              <a:rPr lang="en-US" sz="1200">
                <a:solidFill>
                  <a:srgbClr val="00B050"/>
                </a:solidFill>
              </a:rPr>
              <a:t>: https://wells.pt/perfumes/perfumes-crianca</a:t>
            </a:r>
          </a:p>
          <a:p>
            <a:pPr>
              <a:lnSpc>
                <a:spcPct val="200000"/>
              </a:lnSpc>
            </a:pPr>
            <a:r>
              <a:rPr lang="en-US" sz="1200">
                <a:solidFill>
                  <a:schemeClr val="accent5"/>
                </a:solidFill>
              </a:rPr>
              <a:t>URL </a:t>
            </a:r>
            <a:r>
              <a:rPr lang="en-US" sz="1200" err="1">
                <a:solidFill>
                  <a:schemeClr val="accent5"/>
                </a:solidFill>
              </a:rPr>
              <a:t>Relativo</a:t>
            </a:r>
            <a:r>
              <a:rPr lang="en-US" sz="1200">
                <a:solidFill>
                  <a:schemeClr val="accent5"/>
                </a:solidFill>
              </a:rPr>
              <a:t>: /perfumes/perfumes-crianca</a:t>
            </a:r>
            <a:endParaRPr lang="pt-PT" sz="120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127BD-1F0D-4B34-BBB4-0EE754CF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89"/>
          <a:stretch/>
        </p:blipFill>
        <p:spPr>
          <a:xfrm>
            <a:off x="5837681" y="571591"/>
            <a:ext cx="6217617" cy="1502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C7F48B-0AC0-42CB-9343-D3D7B84DD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10"/>
          <a:stretch/>
        </p:blipFill>
        <p:spPr>
          <a:xfrm>
            <a:off x="6897350" y="2266986"/>
            <a:ext cx="5157948" cy="1614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78ABA5-524F-4599-B8C2-36EC80A13482}"/>
              </a:ext>
            </a:extLst>
          </p:cNvPr>
          <p:cNvCxnSpPr>
            <a:cxnSpLocks/>
          </p:cNvCxnSpPr>
          <p:nvPr/>
        </p:nvCxnSpPr>
        <p:spPr>
          <a:xfrm flipV="1">
            <a:off x="3821987" y="1654140"/>
            <a:ext cx="2015694" cy="76028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0D5A84-96C4-4379-862B-AC2A3217D00A}"/>
              </a:ext>
            </a:extLst>
          </p:cNvPr>
          <p:cNvCxnSpPr>
            <a:cxnSpLocks/>
          </p:cNvCxnSpPr>
          <p:nvPr/>
        </p:nvCxnSpPr>
        <p:spPr>
          <a:xfrm flipV="1">
            <a:off x="5753528" y="2414427"/>
            <a:ext cx="1571946" cy="1541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A5FE87-AD4D-4A03-98A8-2862781079F2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8CA49-1493-421A-AC6A-B0B627010205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5E5D01-0A1A-470D-AE27-FB9824A4D0CF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83660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1.Canonical </a:t>
            </a:r>
            <a:r>
              <a:rPr lang="pt-PT" err="1"/>
              <a:t>Tags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>
              <a:lnSpc>
                <a:spcPct val="200000"/>
              </a:lnSpc>
            </a:pPr>
            <a:r>
              <a:rPr lang="pt-PT" sz="1200"/>
              <a:t>Manter </a:t>
            </a:r>
            <a:r>
              <a:rPr lang="pt-PT" sz="1200" err="1"/>
              <a:t>specs</a:t>
            </a:r>
            <a:r>
              <a:rPr lang="pt-PT" sz="1200"/>
              <a:t> e comportamento Rocket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Para análise:</a:t>
            </a: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pt-PT" sz="1200"/>
              <a:t>Comportamento mantém-se face a Rocket?</a:t>
            </a:r>
          </a:p>
          <a:p>
            <a:pPr>
              <a:lnSpc>
                <a:spcPct val="200000"/>
              </a:lnSpc>
            </a:pPr>
            <a:r>
              <a:rPr lang="pt-PT" sz="1200" b="1"/>
              <a:t>SPECS:</a:t>
            </a:r>
          </a:p>
          <a:p>
            <a:r>
              <a:rPr lang="pt-PT" b="1"/>
              <a:t>HOMEPAGE =&gt; </a:t>
            </a:r>
            <a:r>
              <a:rPr lang="pt-PT" b="1" err="1"/>
              <a:t>landing</a:t>
            </a:r>
            <a:r>
              <a:rPr lang="pt-PT" b="1"/>
              <a:t> </a:t>
            </a:r>
            <a:r>
              <a:rPr lang="pt-PT" b="1" err="1"/>
              <a:t>page</a:t>
            </a:r>
            <a:r>
              <a:rPr lang="pt-PT" b="1"/>
              <a:t> de entrada no </a:t>
            </a:r>
            <a:r>
              <a:rPr lang="pt-PT" b="1" err="1"/>
              <a:t>microsite</a:t>
            </a:r>
            <a:endParaRPr lang="pt-PT" b="1"/>
          </a:p>
          <a:p>
            <a:r>
              <a:rPr lang="en-US" err="1"/>
              <a:t>Comportamento</a:t>
            </a:r>
            <a:r>
              <a:rPr lang="en-US"/>
              <a:t> standard: self-canonical, meaning be the page URL itself.</a:t>
            </a:r>
          </a:p>
          <a:p>
            <a:r>
              <a:rPr lang="en-US"/>
              <a:t>https://www.client-domain.com/&gt; Canonicalized to &gt; </a:t>
            </a:r>
            <a:r>
              <a:rPr lang="en-US">
                <a:hlinkClick r:id="rId2"/>
              </a:rPr>
              <a:t>https://www.client-domain.com/</a:t>
            </a:r>
            <a:endParaRPr lang="en-US"/>
          </a:p>
          <a:p>
            <a:endParaRPr lang="en-US"/>
          </a:p>
          <a:p>
            <a:r>
              <a:rPr lang="pt-PT" b="1"/>
              <a:t>PDP - PRODUCT PAGE</a:t>
            </a:r>
          </a:p>
          <a:p>
            <a:r>
              <a:rPr lang="en-US" u="sng"/>
              <a:t>- A canonical tag é </a:t>
            </a:r>
            <a:r>
              <a:rPr lang="en-US" u="sng" err="1"/>
              <a:t>sempre</a:t>
            </a:r>
            <a:r>
              <a:rPr lang="en-US" u="sng"/>
              <a:t> </a:t>
            </a:r>
            <a:r>
              <a:rPr lang="en-US" u="sng" err="1"/>
              <a:t>apontada</a:t>
            </a:r>
            <a:r>
              <a:rPr lang="en-US" u="sng"/>
              <a:t> para o Master Product URL</a:t>
            </a:r>
            <a:r>
              <a:rPr lang="en-US"/>
              <a:t>. 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err="1"/>
              <a:t>Comportamento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de </a:t>
            </a:r>
            <a:r>
              <a:rPr lang="en-US" err="1"/>
              <a:t>existirem</a:t>
            </a:r>
            <a:r>
              <a:rPr lang="en-US"/>
              <a:t> variants do Master Product:</a:t>
            </a:r>
          </a:p>
          <a:p>
            <a:r>
              <a:rPr lang="en-US"/>
              <a:t>MASTER PRODUCT &gt; Canonicalized to itself &gt; MASTER PRODUCT</a:t>
            </a:r>
          </a:p>
          <a:p>
            <a:r>
              <a:rPr lang="en-US"/>
              <a:t>VARIANT A PRODUCT &gt; Canonicalized to &gt; MASTER PRODUCT</a:t>
            </a:r>
          </a:p>
          <a:p>
            <a:r>
              <a:rPr lang="en-US"/>
              <a:t>VARIANT B PRODUCT &gt; Canonicalized to &gt; MASTER PRODUCT</a:t>
            </a:r>
          </a:p>
          <a:p>
            <a:endParaRPr lang="pt-PT" sz="1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07F0E5-7E61-4288-91CE-5954DDBAA80C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4ECF9A-FCCE-4304-9DD5-9E0836548765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F9BE10-4A47-43B6-9B3E-9ABFD9B05927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42335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1.Canonical </a:t>
            </a:r>
            <a:r>
              <a:rPr lang="pt-PT" err="1"/>
              <a:t>Tags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>
              <a:lnSpc>
                <a:spcPct val="200000"/>
              </a:lnSpc>
            </a:pPr>
            <a:r>
              <a:rPr lang="pt-PT" sz="1200"/>
              <a:t>Manter </a:t>
            </a:r>
            <a:r>
              <a:rPr lang="pt-PT" sz="1200" err="1"/>
              <a:t>specs</a:t>
            </a:r>
            <a:r>
              <a:rPr lang="pt-PT" sz="1200"/>
              <a:t> e comportamento Rocket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Para análise:</a:t>
            </a: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pt-PT" sz="1200"/>
              <a:t>Comportamento mantém-se face a Rocket?</a:t>
            </a:r>
          </a:p>
          <a:p>
            <a:pPr>
              <a:lnSpc>
                <a:spcPct val="200000"/>
              </a:lnSpc>
            </a:pPr>
            <a:r>
              <a:rPr lang="pt-PT" sz="1200" b="1"/>
              <a:t>SPECS:</a:t>
            </a:r>
          </a:p>
          <a:p>
            <a:r>
              <a:rPr lang="en-US" b="1"/>
              <a:t>PLP - PRODUCT LANDING PAGE / CATEGORY</a:t>
            </a:r>
          </a:p>
          <a:p>
            <a:r>
              <a:rPr lang="en-US"/>
              <a:t>Self-canonical, meaning be the page URL itself. If URL receive parameters (Pagination, Sorting, ...) the canonical will be</a:t>
            </a:r>
          </a:p>
          <a:p>
            <a:r>
              <a:rPr lang="pt-PT" err="1"/>
              <a:t>the</a:t>
            </a:r>
            <a:r>
              <a:rPr lang="pt-PT"/>
              <a:t> base URL. </a:t>
            </a:r>
            <a:r>
              <a:rPr lang="pt-PT" err="1"/>
              <a:t>Eg</a:t>
            </a:r>
            <a:r>
              <a:rPr lang="pt-PT"/>
              <a:t>:</a:t>
            </a:r>
          </a:p>
          <a:p>
            <a:r>
              <a:rPr lang="pt-PT"/>
              <a:t>URL: https://www.client-domain.com/type/sparkling/?lowest-price=1</a:t>
            </a:r>
          </a:p>
          <a:p>
            <a:r>
              <a:rPr lang="pt-PT"/>
              <a:t>Canonical </a:t>
            </a:r>
            <a:r>
              <a:rPr lang="pt-PT" err="1"/>
              <a:t>tag</a:t>
            </a:r>
            <a:r>
              <a:rPr lang="pt-PT"/>
              <a:t>: &lt;link </a:t>
            </a:r>
            <a:r>
              <a:rPr lang="pt-PT" err="1"/>
              <a:t>rel</a:t>
            </a:r>
            <a:r>
              <a:rPr lang="pt-PT"/>
              <a:t>="canonical" </a:t>
            </a:r>
            <a:r>
              <a:rPr lang="pt-PT" err="1"/>
              <a:t>href</a:t>
            </a:r>
            <a:r>
              <a:rPr lang="pt-PT"/>
              <a:t>="https://www.client-domain.com/type/sparkling/" /&gt;</a:t>
            </a:r>
          </a:p>
          <a:p>
            <a:endParaRPr lang="pt-PT"/>
          </a:p>
          <a:p>
            <a:r>
              <a:rPr lang="pt-PT" u="sng"/>
              <a:t>PARA AVALIAÇÃO: </a:t>
            </a:r>
            <a:r>
              <a:rPr lang="pt-PT"/>
              <a:t>SE TIVERMOS NAVEGAÇÃO FACETADA (URL ASSUME PARAMETROS DEPOIS DE FILTRADO), REVER ESTE REQUISITO. </a:t>
            </a:r>
          </a:p>
          <a:p>
            <a:endParaRPr lang="pt-PT"/>
          </a:p>
          <a:p>
            <a:r>
              <a:rPr lang="pt-PT" b="1"/>
              <a:t>INTERNAL SEARCH PAGE</a:t>
            </a:r>
          </a:p>
          <a:p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manter</a:t>
            </a:r>
            <a:r>
              <a:rPr lang="en-US"/>
              <a:t>-se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indexáveis</a:t>
            </a:r>
            <a:r>
              <a:rPr lang="en-US"/>
              <a:t>,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seja</a:t>
            </a:r>
            <a:r>
              <a:rPr lang="en-US"/>
              <a:t>:</a:t>
            </a:r>
          </a:p>
          <a:p>
            <a:pPr marL="285750" indent="-285750">
              <a:buFontTx/>
              <a:buChar char="-"/>
            </a:pPr>
            <a:r>
              <a:rPr lang="en-US" err="1"/>
              <a:t>manter</a:t>
            </a:r>
            <a:r>
              <a:rPr lang="en-US"/>
              <a:t> o robots meta </a:t>
            </a:r>
            <a:r>
              <a:rPr lang="en-US" err="1"/>
              <a:t>noindex</a:t>
            </a:r>
            <a:r>
              <a:rPr lang="en-US"/>
              <a:t> e</a:t>
            </a:r>
          </a:p>
          <a:p>
            <a:pPr marL="285750" indent="-285750">
              <a:buFontTx/>
              <a:buChar char="-"/>
            </a:pPr>
            <a:r>
              <a:rPr lang="en-US"/>
              <a:t>O </a:t>
            </a:r>
            <a:r>
              <a:rPr lang="en-US" err="1"/>
              <a:t>URLgerado</a:t>
            </a:r>
            <a:r>
              <a:rPr lang="en-US"/>
              <a:t> </a:t>
            </a:r>
            <a:r>
              <a:rPr lang="en-US" err="1"/>
              <a:t>inclui</a:t>
            </a:r>
            <a:r>
              <a:rPr lang="en-US"/>
              <a:t> o </a:t>
            </a:r>
            <a:r>
              <a:rPr lang="en-US" err="1"/>
              <a:t>parâmetro</a:t>
            </a:r>
            <a:r>
              <a:rPr lang="en-US"/>
              <a:t> </a:t>
            </a:r>
            <a:r>
              <a:rPr lang="en-US" b="1"/>
              <a:t>?q= </a:t>
            </a:r>
            <a:r>
              <a:rPr lang="en-US"/>
              <a:t>que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desindexado</a:t>
            </a:r>
            <a:r>
              <a:rPr lang="en-US"/>
              <a:t> via robots.txt</a:t>
            </a:r>
          </a:p>
          <a:p>
            <a:endParaRPr lang="pt-PT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A5A67E-3F6F-41FA-92B8-73BB5F5CD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35"/>
          <a:stretch/>
        </p:blipFill>
        <p:spPr>
          <a:xfrm>
            <a:off x="6362360" y="5087955"/>
            <a:ext cx="5295900" cy="4035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FDACC5-363F-458F-9C7B-E37E5E0B24D9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FFACCD-B26E-4180-A572-CFC8416FDF2D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92EBB-30E6-402F-90E5-B2916C9F8B0B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16678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2.ROBOTS.TXT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>
              <a:lnSpc>
                <a:spcPct val="200000"/>
              </a:lnSpc>
            </a:pPr>
            <a:r>
              <a:rPr lang="pt-PT" sz="1200"/>
              <a:t>Manter </a:t>
            </a:r>
            <a:r>
              <a:rPr lang="pt-PT" sz="1200" err="1"/>
              <a:t>specs</a:t>
            </a:r>
            <a:r>
              <a:rPr lang="pt-PT" sz="1200"/>
              <a:t> e comportamento Rocket</a:t>
            </a:r>
          </a:p>
          <a:p>
            <a:pPr>
              <a:lnSpc>
                <a:spcPct val="200000"/>
              </a:lnSpc>
            </a:pPr>
            <a:r>
              <a:rPr lang="pt-PT" sz="1200"/>
              <a:t>Garantir tempo de testes para SEO testar comportamentos </a:t>
            </a:r>
            <a:r>
              <a:rPr lang="pt-PT" sz="1200" err="1"/>
              <a:t>ROBOTs</a:t>
            </a:r>
            <a:r>
              <a:rPr lang="pt-PT" sz="1200"/>
              <a:t> e garantir correta indexação, editando Robots, se necessário.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Para análise:</a:t>
            </a: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pt-PT" sz="1200"/>
              <a:t>Comportamento mantém-se face a Rocket?</a:t>
            </a: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pt-PT" sz="1200"/>
              <a:t>Edição é feita via </a:t>
            </a:r>
            <a:r>
              <a:rPr lang="pt-PT" sz="1200" err="1"/>
              <a:t>Robots.tx</a:t>
            </a:r>
            <a:r>
              <a:rPr lang="pt-PT" sz="1200"/>
              <a:t> geral do site - </a:t>
            </a:r>
            <a:r>
              <a:rPr lang="pt-PT" sz="1200" b="1">
                <a:hlinkClick r:id="rId2"/>
              </a:rPr>
              <a:t>https://wells.pt/robots.txt</a:t>
            </a:r>
            <a:r>
              <a:rPr lang="pt-PT" sz="1200"/>
              <a:t>?</a:t>
            </a:r>
          </a:p>
          <a:p>
            <a:endParaRPr lang="pt-PT" sz="1200"/>
          </a:p>
          <a:p>
            <a:r>
              <a:rPr lang="pt-PT" sz="1200" b="1"/>
              <a:t>PARA CONSULTA: </a:t>
            </a:r>
            <a:r>
              <a:rPr lang="pt-PT" sz="1200" b="1">
                <a:hlinkClick r:id="rId2"/>
              </a:rPr>
              <a:t>https://wells.pt/robots.txt</a:t>
            </a:r>
            <a:endParaRPr lang="pt-PT" sz="1200" b="1"/>
          </a:p>
          <a:p>
            <a:r>
              <a:rPr lang="pt-PT" sz="900" err="1"/>
              <a:t>User-agent</a:t>
            </a:r>
            <a:r>
              <a:rPr lang="pt-PT" sz="900"/>
              <a:t>: *</a:t>
            </a:r>
          </a:p>
          <a:p>
            <a:r>
              <a:rPr lang="pt-PT" sz="900" err="1"/>
              <a:t>Disallow</a:t>
            </a:r>
            <a:r>
              <a:rPr lang="pt-PT" sz="900"/>
              <a:t>: /*</a:t>
            </a:r>
            <a:r>
              <a:rPr lang="pt-PT" sz="900" err="1"/>
              <a:t>prefn</a:t>
            </a:r>
            <a:r>
              <a:rPr lang="pt-PT" sz="900"/>
              <a:t>*</a:t>
            </a:r>
          </a:p>
          <a:p>
            <a:r>
              <a:rPr lang="pt-PT" sz="900" err="1"/>
              <a:t>Disallow</a:t>
            </a:r>
            <a:r>
              <a:rPr lang="pt-PT" sz="900"/>
              <a:t>: /*</a:t>
            </a:r>
            <a:r>
              <a:rPr lang="pt-PT" sz="900" err="1"/>
              <a:t>prefv</a:t>
            </a:r>
            <a:r>
              <a:rPr lang="pt-PT" sz="900"/>
              <a:t>*</a:t>
            </a:r>
          </a:p>
          <a:p>
            <a:r>
              <a:rPr lang="pt-PT" sz="900" err="1"/>
              <a:t>Disallow</a:t>
            </a:r>
            <a:r>
              <a:rPr lang="pt-PT" sz="900"/>
              <a:t>: /*</a:t>
            </a:r>
            <a:r>
              <a:rPr lang="pt-PT" sz="900" err="1"/>
              <a:t>pmin</a:t>
            </a:r>
            <a:endParaRPr lang="pt-PT" sz="900"/>
          </a:p>
          <a:p>
            <a:r>
              <a:rPr lang="pt-PT" sz="900" err="1"/>
              <a:t>Disallow</a:t>
            </a:r>
            <a:r>
              <a:rPr lang="pt-PT" sz="900"/>
              <a:t>: /*</a:t>
            </a:r>
            <a:r>
              <a:rPr lang="pt-PT" sz="900" err="1"/>
              <a:t>pmax</a:t>
            </a:r>
            <a:endParaRPr lang="pt-PT" sz="900"/>
          </a:p>
          <a:p>
            <a:r>
              <a:rPr lang="pt-PT" sz="900" err="1"/>
              <a:t>Disallow</a:t>
            </a:r>
            <a:r>
              <a:rPr lang="pt-PT" sz="900"/>
              <a:t>: /carrinho*</a:t>
            </a:r>
          </a:p>
          <a:p>
            <a:r>
              <a:rPr lang="pt-PT" sz="900" err="1"/>
              <a:t>Disallow</a:t>
            </a:r>
            <a:r>
              <a:rPr lang="pt-PT" sz="900"/>
              <a:t>: /*</a:t>
            </a:r>
            <a:r>
              <a:rPr lang="pt-PT" sz="900" err="1"/>
              <a:t>srule</a:t>
            </a:r>
            <a:r>
              <a:rPr lang="pt-PT" sz="900"/>
              <a:t>*</a:t>
            </a:r>
          </a:p>
          <a:p>
            <a:r>
              <a:rPr lang="pt-PT" sz="900" err="1"/>
              <a:t>Disallow</a:t>
            </a:r>
            <a:r>
              <a:rPr lang="pt-PT" sz="900"/>
              <a:t>: /*</a:t>
            </a:r>
            <a:r>
              <a:rPr lang="pt-PT" sz="900" err="1"/>
              <a:t>start</a:t>
            </a:r>
            <a:endParaRPr lang="pt-PT" sz="900"/>
          </a:p>
          <a:p>
            <a:r>
              <a:rPr lang="pt-PT" sz="900" err="1"/>
              <a:t>Disallow</a:t>
            </a:r>
            <a:r>
              <a:rPr lang="pt-PT" sz="900"/>
              <a:t>: /conta/</a:t>
            </a:r>
          </a:p>
          <a:p>
            <a:r>
              <a:rPr lang="pt-PT" sz="900" err="1"/>
              <a:t>Disallow</a:t>
            </a:r>
            <a:r>
              <a:rPr lang="pt-PT" sz="900"/>
              <a:t>: /checkout*</a:t>
            </a:r>
          </a:p>
          <a:p>
            <a:r>
              <a:rPr lang="pt-PT" sz="900" err="1"/>
              <a:t>Disallow</a:t>
            </a:r>
            <a:r>
              <a:rPr lang="pt-PT" sz="900"/>
              <a:t>: *</a:t>
            </a:r>
            <a:r>
              <a:rPr lang="pt-PT" sz="900" err="1"/>
              <a:t>view</a:t>
            </a:r>
            <a:r>
              <a:rPr lang="pt-PT" sz="900"/>
              <a:t>=</a:t>
            </a:r>
            <a:r>
              <a:rPr lang="pt-PT" sz="900" err="1"/>
              <a:t>grid</a:t>
            </a:r>
            <a:r>
              <a:rPr lang="pt-PT" sz="900"/>
              <a:t>*</a:t>
            </a:r>
          </a:p>
          <a:p>
            <a:r>
              <a:rPr lang="pt-PT" sz="900" err="1"/>
              <a:t>Disallow</a:t>
            </a:r>
            <a:r>
              <a:rPr lang="pt-PT" sz="900"/>
              <a:t>: *</a:t>
            </a:r>
            <a:r>
              <a:rPr lang="pt-PT" sz="900" err="1"/>
              <a:t>view</a:t>
            </a:r>
            <a:r>
              <a:rPr lang="pt-PT" sz="900"/>
              <a:t>=</a:t>
            </a:r>
            <a:r>
              <a:rPr lang="pt-PT" sz="900" err="1"/>
              <a:t>list</a:t>
            </a:r>
            <a:r>
              <a:rPr lang="pt-PT" sz="900"/>
              <a:t>*</a:t>
            </a:r>
          </a:p>
          <a:p>
            <a:r>
              <a:rPr lang="pt-PT" sz="900" err="1"/>
              <a:t>Disallow</a:t>
            </a:r>
            <a:r>
              <a:rPr lang="pt-PT" sz="900"/>
              <a:t>: /</a:t>
            </a:r>
            <a:r>
              <a:rPr lang="pt-PT" sz="900" err="1"/>
              <a:t>quickview</a:t>
            </a:r>
            <a:r>
              <a:rPr lang="pt-PT" sz="900"/>
              <a:t>*</a:t>
            </a:r>
          </a:p>
          <a:p>
            <a:r>
              <a:rPr lang="pt-PT" sz="900" err="1"/>
              <a:t>Disallow</a:t>
            </a:r>
            <a:r>
              <a:rPr lang="pt-PT" sz="900"/>
              <a:t>: /resultados-pesquisa-</a:t>
            </a:r>
            <a:r>
              <a:rPr lang="pt-PT" sz="900" err="1"/>
              <a:t>wells</a:t>
            </a:r>
            <a:r>
              <a:rPr lang="pt-PT" sz="900"/>
              <a:t>*</a:t>
            </a:r>
          </a:p>
          <a:p>
            <a:r>
              <a:rPr lang="pt-PT" sz="900" err="1"/>
              <a:t>Disallow</a:t>
            </a:r>
            <a:r>
              <a:rPr lang="pt-PT" sz="900"/>
              <a:t>: /*</a:t>
            </a:r>
            <a:r>
              <a:rPr lang="pt-PT" sz="900" err="1"/>
              <a:t>Product-ShowQuickView</a:t>
            </a:r>
            <a:endParaRPr lang="pt-PT" sz="900"/>
          </a:p>
          <a:p>
            <a:r>
              <a:rPr lang="pt-PT" sz="900" err="1"/>
              <a:t>Disallow</a:t>
            </a:r>
            <a:r>
              <a:rPr lang="pt-PT" sz="900"/>
              <a:t>: /*</a:t>
            </a:r>
            <a:r>
              <a:rPr lang="pt-PT" sz="900" err="1"/>
              <a:t>Analytics-Start</a:t>
            </a:r>
            <a:r>
              <a:rPr lang="pt-PT" sz="900"/>
              <a:t> </a:t>
            </a:r>
          </a:p>
          <a:p>
            <a:r>
              <a:rPr lang="pt-PT" sz="900" err="1"/>
              <a:t>Disallow</a:t>
            </a:r>
            <a:r>
              <a:rPr lang="pt-PT" sz="900"/>
              <a:t>: /*</a:t>
            </a:r>
            <a:r>
              <a:rPr lang="pt-PT" sz="900" err="1"/>
              <a:t>Product-Variation</a:t>
            </a:r>
            <a:endParaRPr lang="pt-PT" sz="900"/>
          </a:p>
          <a:p>
            <a:endParaRPr lang="pt-PT" sz="900"/>
          </a:p>
          <a:p>
            <a:r>
              <a:rPr lang="pt-PT" sz="900" err="1"/>
              <a:t>Sitemap</a:t>
            </a:r>
            <a:r>
              <a:rPr lang="pt-PT" sz="900"/>
              <a:t>: https://wells.pt/sitemap_index.xml</a:t>
            </a:r>
          </a:p>
          <a:p>
            <a:endParaRPr lang="pt-PT" sz="1200" b="1"/>
          </a:p>
          <a:p>
            <a:endParaRPr lang="pt-PT" sz="1200"/>
          </a:p>
        </p:txBody>
      </p:sp>
    </p:spTree>
    <p:extLst>
      <p:ext uri="{BB962C8B-B14F-4D97-AF65-F5344CB8AC3E}">
        <p14:creationId xmlns:p14="http://schemas.microsoft.com/office/powerpoint/2010/main" val="113078491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3.SITEMAP</a:t>
            </a:r>
            <a:endParaRPr lang="en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>
              <a:lnSpc>
                <a:spcPct val="200000"/>
              </a:lnSpc>
            </a:pPr>
            <a:r>
              <a:rPr lang="pt-PT" sz="1200"/>
              <a:t>Manter </a:t>
            </a:r>
            <a:r>
              <a:rPr lang="pt-PT" sz="1200" err="1"/>
              <a:t>specs</a:t>
            </a:r>
            <a:r>
              <a:rPr lang="pt-PT" sz="1200"/>
              <a:t> e comportamento Rocket dentro do mesmo </a:t>
            </a:r>
            <a:r>
              <a:rPr lang="pt-PT" sz="1200" err="1"/>
              <a:t>sitemap</a:t>
            </a:r>
            <a:r>
              <a:rPr lang="pt-PT" sz="1200"/>
              <a:t> https://wells.pt/sitemap_index.xml</a:t>
            </a:r>
          </a:p>
          <a:p>
            <a:pPr>
              <a:lnSpc>
                <a:spcPct val="200000"/>
              </a:lnSpc>
            </a:pPr>
            <a:r>
              <a:rPr lang="pt-PT" sz="1200"/>
              <a:t>Não ser necessário gerar </a:t>
            </a:r>
            <a:r>
              <a:rPr lang="pt-PT" sz="1200" err="1"/>
              <a:t>sitemap</a:t>
            </a:r>
            <a:r>
              <a:rPr lang="pt-PT" sz="1200"/>
              <a:t> distinto para este </a:t>
            </a:r>
            <a:r>
              <a:rPr lang="pt-PT" sz="1200" err="1"/>
              <a:t>microsite</a:t>
            </a:r>
            <a:r>
              <a:rPr lang="pt-PT" sz="1200"/>
              <a:t>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Para análise:</a:t>
            </a: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pt-PT" sz="1200"/>
              <a:t>Inclusão de categorias e produtos no </a:t>
            </a:r>
            <a:r>
              <a:rPr lang="pt-PT" sz="1200" err="1"/>
              <a:t>sitemap</a:t>
            </a:r>
            <a:r>
              <a:rPr lang="pt-PT" sz="1200"/>
              <a:t> feita em BM com este recurso:</a:t>
            </a: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endParaRPr lang="pt-PT" sz="1200"/>
          </a:p>
          <a:p>
            <a:endParaRPr lang="pt-PT" sz="1200" b="1"/>
          </a:p>
          <a:p>
            <a:endParaRPr lang="pt-PT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106420-2C0E-4FCB-ADDE-A292DBEF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63" y="3148230"/>
            <a:ext cx="4143135" cy="276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2D70236-DC5A-4053-BD4D-30E746F76933}"/>
              </a:ext>
            </a:extLst>
          </p:cNvPr>
          <p:cNvGrpSpPr/>
          <p:nvPr/>
        </p:nvGrpSpPr>
        <p:grpSpPr>
          <a:xfrm>
            <a:off x="6066298" y="3450497"/>
            <a:ext cx="5591962" cy="2282123"/>
            <a:chOff x="5948737" y="2264019"/>
            <a:chExt cx="5591962" cy="22821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9F2263-B54C-42FC-A8FA-357DE3222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202"/>
            <a:stretch/>
          </p:blipFill>
          <p:spPr>
            <a:xfrm>
              <a:off x="5948737" y="2264019"/>
              <a:ext cx="5591962" cy="11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DFD7FF-0D75-4133-8D12-AEA9647A2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54"/>
            <a:stretch/>
          </p:blipFill>
          <p:spPr>
            <a:xfrm>
              <a:off x="5948737" y="3342797"/>
              <a:ext cx="5591962" cy="12033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700004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Questões negócio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4607063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>
              <a:lnSpc>
                <a:spcPct val="200000"/>
              </a:lnSpc>
            </a:pPr>
            <a:r>
              <a:rPr lang="pt-PT" sz="1200"/>
              <a:t>Garantir apoio na implementação </a:t>
            </a:r>
            <a:r>
              <a:rPr lang="pt-PT" sz="1200" err="1"/>
              <a:t>hands-on</a:t>
            </a:r>
            <a:r>
              <a:rPr lang="pt-PT" sz="1200"/>
              <a:t> das regras de redireccionamento por </a:t>
            </a:r>
            <a:r>
              <a:rPr lang="pt-PT" sz="1200" err="1"/>
              <a:t>folders</a:t>
            </a:r>
            <a:r>
              <a:rPr lang="pt-PT" sz="1200"/>
              <a:t>. (No Rocket foi feito pela OSF e é um tema demasiado técnico para fazer sem experiência).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Para análise:</a:t>
            </a: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pt-PT" sz="1200"/>
              <a:t>Como obter apoio – interno ou externo?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endParaRPr lang="pt-PT" sz="1200"/>
          </a:p>
          <a:p>
            <a:endParaRPr lang="pt-PT" sz="1200" b="1"/>
          </a:p>
          <a:p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4.STATIC MAPPING - REDIRECCIONAMENTOS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8632064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No geral, </a:t>
            </a:r>
            <a:r>
              <a:rPr lang="pt-PT" sz="1200" err="1"/>
              <a:t>URL’s</a:t>
            </a:r>
            <a:r>
              <a:rPr lang="pt-PT" sz="1200"/>
              <a:t> devem seguir o mesmo formato e regras de toda a loja Rocket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 b="1"/>
              <a:t>Avaliar risco-benefício de introduzir navegação facetada</a:t>
            </a:r>
            <a:r>
              <a:rPr lang="pt-PT" sz="1200"/>
              <a:t> nesta área da loja como teste de implementação para Learning da equipa com menor risco.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Para análise: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Qual o risco/ viabilidade de usarmos este </a:t>
            </a:r>
            <a:r>
              <a:rPr lang="pt-PT" sz="1200" err="1"/>
              <a:t>microsite</a:t>
            </a:r>
            <a:r>
              <a:rPr lang="pt-PT" sz="1200"/>
              <a:t> para testar a introdução de Navegação facetada (ver lista requisitos prévia)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Distinguir em mapa/ árvore de navegação páginas que são construídas como:</a:t>
            </a:r>
          </a:p>
          <a:p>
            <a:pPr>
              <a:lnSpc>
                <a:spcPct val="200000"/>
              </a:lnSpc>
            </a:pPr>
            <a:r>
              <a:rPr lang="pt-PT" sz="1200"/>
              <a:t>	- categorias: </a:t>
            </a:r>
            <a:r>
              <a:rPr lang="pt-PT" sz="1200" err="1"/>
              <a:t>url</a:t>
            </a:r>
            <a:r>
              <a:rPr lang="pt-PT" sz="1200"/>
              <a:t> simples</a:t>
            </a:r>
          </a:p>
          <a:p>
            <a:pPr>
              <a:lnSpc>
                <a:spcPct val="200000"/>
              </a:lnSpc>
            </a:pPr>
            <a:r>
              <a:rPr lang="pt-PT" sz="1200"/>
              <a:t>	- conteúdos e/ ou </a:t>
            </a:r>
            <a:r>
              <a:rPr lang="pt-PT" sz="1200" err="1"/>
              <a:t>page</a:t>
            </a:r>
            <a:r>
              <a:rPr lang="pt-PT" sz="1200"/>
              <a:t> designer: com .html no final</a:t>
            </a:r>
          </a:p>
          <a:p>
            <a:pPr>
              <a:lnSpc>
                <a:spcPct val="200000"/>
              </a:lnSpc>
            </a:pPr>
            <a:r>
              <a:rPr lang="pt-PT" sz="1200"/>
              <a:t>3. Conseguimos garantir que regras de substituição de caracteres + </a:t>
            </a:r>
            <a:r>
              <a:rPr lang="pt-PT" sz="1200" err="1"/>
              <a:t>folders</a:t>
            </a:r>
            <a:r>
              <a:rPr lang="pt-PT" sz="1200"/>
              <a:t> + outros requisitos se mantêm? – ver </a:t>
            </a:r>
            <a:r>
              <a:rPr lang="pt-PT" sz="1200">
                <a:hlinkClick r:id="rId2"/>
              </a:rPr>
              <a:t>PDF </a:t>
            </a:r>
            <a:r>
              <a:rPr lang="pt-PT" sz="1200" err="1">
                <a:hlinkClick r:id="rId2"/>
              </a:rPr>
              <a:t>TSD_SEO_Microsite</a:t>
            </a:r>
            <a:r>
              <a:rPr lang="pt-PT" sz="1200"/>
              <a:t>, pág. 5, Cap. </a:t>
            </a:r>
            <a:r>
              <a:rPr lang="pt-PT" sz="1200" err="1"/>
              <a:t>Friendly</a:t>
            </a:r>
            <a:r>
              <a:rPr lang="pt-PT" sz="1200"/>
              <a:t> URL e/ ou no BM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endParaRPr lang="pt-PT" sz="1200"/>
          </a:p>
          <a:p>
            <a:endParaRPr lang="pt-PT" sz="1200" b="1"/>
          </a:p>
          <a:p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5.Comportamento URL</a:t>
            </a:r>
            <a:endParaRPr lang="en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BD239-3A13-423F-B771-835B1304F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88"/>
          <a:stretch/>
        </p:blipFill>
        <p:spPr>
          <a:xfrm>
            <a:off x="5552101" y="5087955"/>
            <a:ext cx="6106159" cy="719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B46D57-B3F5-4804-A4A9-05E7B0B19DD9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D922E0-6106-443A-BC61-E99C5E396DDE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126A0-AD49-4860-B9CC-802DB920E3D5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76013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 b="1" err="1"/>
              <a:t>Alt</a:t>
            </a:r>
            <a:r>
              <a:rPr lang="pt-PT" sz="1200" b="1"/>
              <a:t> </a:t>
            </a:r>
            <a:r>
              <a:rPr lang="pt-PT" sz="1200" b="1" err="1"/>
              <a:t>Image</a:t>
            </a:r>
            <a:r>
              <a:rPr lang="pt-PT" sz="1200" b="1"/>
              <a:t> de produtos: </a:t>
            </a:r>
            <a:r>
              <a:rPr lang="pt-PT" sz="1200"/>
              <a:t>Deve seguir o comportamento definido na loja Rocket.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 b="1" err="1"/>
              <a:t>Alt</a:t>
            </a:r>
            <a:r>
              <a:rPr lang="pt-PT" sz="1200" b="1"/>
              <a:t> Imagem de todas as imagens não-produto: </a:t>
            </a:r>
            <a:r>
              <a:rPr lang="pt-PT" sz="1200"/>
              <a:t>Deve ser garantida capacidade de edição para cada imagem em BM ou PD</a:t>
            </a:r>
          </a:p>
          <a:p>
            <a:pPr>
              <a:lnSpc>
                <a:spcPct val="200000"/>
              </a:lnSpc>
            </a:pPr>
            <a:endParaRPr lang="pt-PT" sz="1200" b="1"/>
          </a:p>
          <a:p>
            <a:pPr>
              <a:lnSpc>
                <a:spcPct val="200000"/>
              </a:lnSpc>
            </a:pPr>
            <a:r>
              <a:rPr lang="pt-PT" sz="1200" b="1"/>
              <a:t>SPECS ADOTADAS EM ROCKET:</a:t>
            </a:r>
          </a:p>
          <a:p>
            <a:pPr>
              <a:lnSpc>
                <a:spcPct val="200000"/>
              </a:lnSpc>
            </a:pPr>
            <a:r>
              <a:rPr lang="pt-PT" sz="1200"/>
              <a:t>Ver</a:t>
            </a:r>
            <a:r>
              <a:rPr lang="pt-PT" sz="1200">
                <a:hlinkClick r:id="rId2"/>
              </a:rPr>
              <a:t> PDF </a:t>
            </a:r>
            <a:r>
              <a:rPr lang="pt-PT" sz="1200" err="1">
                <a:hlinkClick r:id="rId2"/>
              </a:rPr>
              <a:t>TSD_SEO_Microsite</a:t>
            </a:r>
            <a:r>
              <a:rPr lang="pt-PT" sz="1200"/>
              <a:t>, pág. 6, Cap. </a:t>
            </a:r>
            <a:r>
              <a:rPr lang="pt-PT" sz="1200" err="1"/>
              <a:t>Alt</a:t>
            </a:r>
            <a:r>
              <a:rPr lang="pt-PT" sz="1200"/>
              <a:t> </a:t>
            </a:r>
            <a:r>
              <a:rPr lang="pt-PT" sz="1200" err="1"/>
              <a:t>Image</a:t>
            </a:r>
            <a:r>
              <a:rPr lang="pt-PT" sz="1200"/>
              <a:t> 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endParaRPr lang="pt-PT" sz="1200"/>
          </a:p>
          <a:p>
            <a:endParaRPr lang="pt-PT" sz="1200" b="1"/>
          </a:p>
          <a:p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6.Image </a:t>
            </a:r>
            <a:r>
              <a:rPr lang="pt-PT" err="1"/>
              <a:t>Alt</a:t>
            </a:r>
            <a:r>
              <a:rPr lang="pt-PT"/>
              <a:t> </a:t>
            </a:r>
            <a:r>
              <a:rPr lang="pt-PT" err="1"/>
              <a:t>Text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3347969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Garantir existência de H1 a H6 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Garantir </a:t>
            </a:r>
            <a:r>
              <a:rPr lang="pt-PT" sz="1200" err="1"/>
              <a:t>default</a:t>
            </a:r>
            <a:r>
              <a:rPr lang="pt-PT" sz="1200"/>
              <a:t> de estilo de </a:t>
            </a:r>
            <a:r>
              <a:rPr lang="pt-PT" sz="1200" err="1"/>
              <a:t>Headings</a:t>
            </a:r>
            <a:r>
              <a:rPr lang="pt-PT" sz="1200"/>
              <a:t> de acordo com Design </a:t>
            </a:r>
            <a:r>
              <a:rPr lang="pt-PT" sz="1200" err="1"/>
              <a:t>System</a:t>
            </a:r>
            <a:r>
              <a:rPr lang="pt-PT" sz="1200"/>
              <a:t> mas permitir alterar pontualmente o </a:t>
            </a:r>
            <a:r>
              <a:rPr lang="pt-PT" sz="1200" err="1"/>
              <a:t>Heading</a:t>
            </a:r>
            <a:r>
              <a:rPr lang="pt-PT" sz="1200"/>
              <a:t>, usando um estilo distinto (ver caso </a:t>
            </a:r>
            <a:r>
              <a:rPr lang="pt-PT" sz="1200" err="1"/>
              <a:t>Brandshops</a:t>
            </a:r>
            <a:r>
              <a:rPr lang="pt-PT" sz="1200"/>
              <a:t> – </a:t>
            </a:r>
            <a:r>
              <a:rPr lang="pt-PT" sz="1200" err="1"/>
              <a:t>Toggle</a:t>
            </a:r>
            <a:r>
              <a:rPr lang="pt-PT" sz="1200"/>
              <a:t> H1)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Limitar o uso de um único H1 por página + torná-lo obrigatório. 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Seguir todas as restantes especificações de acordo com Rocket.</a:t>
            </a:r>
          </a:p>
          <a:p>
            <a:pPr>
              <a:lnSpc>
                <a:spcPct val="200000"/>
              </a:lnSpc>
            </a:pPr>
            <a:endParaRPr lang="pt-PT" sz="1200" b="1"/>
          </a:p>
          <a:p>
            <a:pPr>
              <a:lnSpc>
                <a:spcPct val="200000"/>
              </a:lnSpc>
            </a:pPr>
            <a:r>
              <a:rPr lang="pt-PT" sz="1200" b="1"/>
              <a:t>NOTAS AO DESENVOLVIMENTO:</a:t>
            </a:r>
          </a:p>
          <a:p>
            <a:pPr>
              <a:lnSpc>
                <a:spcPct val="200000"/>
              </a:lnSpc>
            </a:pPr>
            <a:r>
              <a:rPr lang="pt-PT" sz="1200"/>
              <a:t>Se o ponto 2 exigir (flexibilidade de usar </a:t>
            </a:r>
            <a:r>
              <a:rPr lang="pt-PT" sz="1200" err="1"/>
              <a:t>toggles</a:t>
            </a:r>
            <a:r>
              <a:rPr lang="pt-PT" sz="1200"/>
              <a:t> para mudar o </a:t>
            </a:r>
            <a:r>
              <a:rPr lang="pt-PT" sz="1200" err="1"/>
              <a:t>heading</a:t>
            </a:r>
            <a:r>
              <a:rPr lang="pt-PT" sz="1200"/>
              <a:t> </a:t>
            </a:r>
            <a:r>
              <a:rPr lang="pt-PT" sz="1200" err="1"/>
              <a:t>vs</a:t>
            </a:r>
            <a:r>
              <a:rPr lang="pt-PT" sz="1200"/>
              <a:t> o estilo definido no </a:t>
            </a:r>
            <a:r>
              <a:rPr lang="pt-PT" sz="1200" err="1"/>
              <a:t>Dsystem</a:t>
            </a:r>
            <a:r>
              <a:rPr lang="pt-PT" sz="1200"/>
              <a:t>) representar demasiada complexidade, limitar este comportamento a H1, H2 e H3.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endParaRPr lang="pt-PT" sz="1200"/>
          </a:p>
          <a:p>
            <a:endParaRPr lang="pt-PT" sz="1200" b="1"/>
          </a:p>
          <a:p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7.Headings </a:t>
            </a:r>
            <a:endParaRPr lang="en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E4AF9-5ADA-423F-A5AC-537B6F066FBD}"/>
              </a:ext>
            </a:extLst>
          </p:cNvPr>
          <p:cNvGrpSpPr/>
          <p:nvPr/>
        </p:nvGrpSpPr>
        <p:grpSpPr>
          <a:xfrm>
            <a:off x="11479945" y="5556589"/>
            <a:ext cx="1150706" cy="1099335"/>
            <a:chOff x="11022822" y="4749453"/>
            <a:chExt cx="1150706" cy="10993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9C2F010-0844-465C-9088-E229BDDD69FC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8425C1-BF4C-4C38-A1FF-0FAE5220EECA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02246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>
              <a:lnSpc>
                <a:spcPct val="200000"/>
              </a:lnSpc>
            </a:pPr>
            <a:r>
              <a:rPr lang="pt-PT" sz="1200"/>
              <a:t>4. Seguir todas as restantes especificações de acordo com Rocket.</a:t>
            </a:r>
          </a:p>
          <a:p>
            <a:pPr>
              <a:lnSpc>
                <a:spcPct val="200000"/>
              </a:lnSpc>
            </a:pPr>
            <a:endParaRPr lang="pt-PT" sz="1200" b="1"/>
          </a:p>
          <a:p>
            <a:pPr>
              <a:lnSpc>
                <a:spcPct val="200000"/>
              </a:lnSpc>
            </a:pPr>
            <a:r>
              <a:rPr lang="pt-PT" sz="1200" b="1"/>
              <a:t>SPECS ADOTADAS EM ROCKET:</a:t>
            </a:r>
          </a:p>
          <a:p>
            <a:pPr>
              <a:lnSpc>
                <a:spcPct val="200000"/>
              </a:lnSpc>
            </a:pPr>
            <a:r>
              <a:rPr lang="pt-PT" sz="1200"/>
              <a:t>Ver</a:t>
            </a:r>
            <a:r>
              <a:rPr lang="pt-PT" sz="1200">
                <a:hlinkClick r:id="rId2"/>
              </a:rPr>
              <a:t> PDF </a:t>
            </a:r>
            <a:r>
              <a:rPr lang="pt-PT" sz="1200" err="1">
                <a:hlinkClick r:id="rId2"/>
              </a:rPr>
              <a:t>TSD_SEO_Microsite</a:t>
            </a:r>
            <a:r>
              <a:rPr lang="pt-PT" sz="1200"/>
              <a:t>, pág. 7, Cap. </a:t>
            </a:r>
            <a:r>
              <a:rPr lang="pt-PT" sz="1200" err="1"/>
              <a:t>Heading</a:t>
            </a:r>
            <a:r>
              <a:rPr lang="pt-PT" sz="1200"/>
              <a:t> </a:t>
            </a:r>
            <a:r>
              <a:rPr lang="pt-PT" sz="1200" err="1"/>
              <a:t>Tags</a:t>
            </a:r>
            <a:r>
              <a:rPr lang="pt-PT" sz="1200" b="1"/>
              <a:t>	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en-US" sz="1200" b="1"/>
              <a:t>Product Page (PDP): </a:t>
            </a:r>
            <a:r>
              <a:rPr lang="en-US" sz="1200"/>
              <a:t>H1 = Product Name</a:t>
            </a:r>
          </a:p>
          <a:p>
            <a:pPr>
              <a:lnSpc>
                <a:spcPct val="200000"/>
              </a:lnSpc>
            </a:pPr>
            <a:r>
              <a:rPr lang="en-US" sz="1200" b="1"/>
              <a:t>Product Listing Page (PLP): </a:t>
            </a:r>
            <a:r>
              <a:rPr lang="en-US" sz="1200"/>
              <a:t>H1 = Category Name -&gt; </a:t>
            </a:r>
            <a:r>
              <a:rPr lang="en-US" sz="1200" err="1"/>
              <a:t>Garantir</a:t>
            </a:r>
            <a:r>
              <a:rPr lang="en-US" sz="1200"/>
              <a:t> que </a:t>
            </a:r>
            <a:r>
              <a:rPr lang="en-US" sz="1200" err="1"/>
              <a:t>pode</a:t>
            </a:r>
            <a:r>
              <a:rPr lang="en-US" sz="1200"/>
              <a:t> ser overwritten </a:t>
            </a:r>
            <a:r>
              <a:rPr lang="en-US" sz="1200" err="1"/>
              <a:t>em</a:t>
            </a:r>
            <a:r>
              <a:rPr lang="en-US" sz="1200"/>
              <a:t> BM*</a:t>
            </a:r>
          </a:p>
          <a:p>
            <a:pPr>
              <a:lnSpc>
                <a:spcPct val="200000"/>
              </a:lnSpc>
            </a:pPr>
            <a:r>
              <a:rPr lang="en-US" sz="1200" b="1"/>
              <a:t>HOMEPAGE: </a:t>
            </a:r>
            <a:r>
              <a:rPr lang="en-US" sz="1200" err="1"/>
              <a:t>Deve</a:t>
            </a:r>
            <a:r>
              <a:rPr lang="en-US" sz="1200"/>
              <a:t> </a:t>
            </a:r>
            <a:r>
              <a:rPr lang="en-US" sz="1200" err="1"/>
              <a:t>ter</a:t>
            </a:r>
            <a:r>
              <a:rPr lang="en-US" sz="1200"/>
              <a:t> H1 </a:t>
            </a:r>
            <a:r>
              <a:rPr lang="en-US" sz="1200" err="1"/>
              <a:t>único</a:t>
            </a:r>
            <a:r>
              <a:rPr lang="en-US" sz="1200"/>
              <a:t> e </a:t>
            </a:r>
            <a:r>
              <a:rPr lang="en-US" sz="1200" err="1"/>
              <a:t>obrigatório</a:t>
            </a:r>
            <a:r>
              <a:rPr lang="en-US" sz="1200"/>
              <a:t>, de </a:t>
            </a:r>
            <a:r>
              <a:rPr lang="en-US" sz="1200" err="1"/>
              <a:t>acordo</a:t>
            </a:r>
            <a:r>
              <a:rPr lang="en-US" sz="1200"/>
              <a:t> com </a:t>
            </a:r>
            <a:r>
              <a:rPr lang="en-US" sz="1200" err="1"/>
              <a:t>nome</a:t>
            </a:r>
            <a:r>
              <a:rPr lang="en-US" sz="1200"/>
              <a:t> da </a:t>
            </a:r>
            <a:r>
              <a:rPr lang="en-US" sz="1200" err="1"/>
              <a:t>categoria</a:t>
            </a:r>
            <a:r>
              <a:rPr lang="en-US" sz="1200"/>
              <a:t> </a:t>
            </a:r>
            <a:r>
              <a:rPr lang="en-US" sz="1200" err="1"/>
              <a:t>ou</a:t>
            </a:r>
            <a:r>
              <a:rPr lang="en-US" sz="1200"/>
              <a:t> </a:t>
            </a:r>
            <a:r>
              <a:rPr lang="en-US" sz="1200" err="1"/>
              <a:t>página</a:t>
            </a:r>
            <a:r>
              <a:rPr lang="en-US" sz="1200"/>
              <a:t> (se for Page Designer). </a:t>
            </a:r>
            <a:r>
              <a:rPr lang="en-US" sz="1200" err="1"/>
              <a:t>Tem</a:t>
            </a:r>
            <a:r>
              <a:rPr lang="en-US" sz="1200"/>
              <a:t> de ser </a:t>
            </a:r>
            <a:r>
              <a:rPr lang="en-US" sz="1200" err="1"/>
              <a:t>editável</a:t>
            </a:r>
            <a:r>
              <a:rPr lang="en-US" sz="1200"/>
              <a:t>.</a:t>
            </a:r>
          </a:p>
          <a:p>
            <a:pPr>
              <a:lnSpc>
                <a:spcPct val="200000"/>
              </a:lnSpc>
            </a:pPr>
            <a:r>
              <a:rPr lang="en-US" sz="1200" b="1"/>
              <a:t>PIPELINES: </a:t>
            </a:r>
            <a:r>
              <a:rPr lang="en-US" sz="1200"/>
              <a:t>H1 = Pipeline page name. </a:t>
            </a:r>
            <a:r>
              <a:rPr lang="en-US" sz="1200" err="1"/>
              <a:t>Deve</a:t>
            </a:r>
            <a:r>
              <a:rPr lang="en-US" sz="1200"/>
              <a:t> ser </a:t>
            </a:r>
            <a:r>
              <a:rPr lang="en-US" sz="1200" err="1"/>
              <a:t>editável</a:t>
            </a:r>
            <a:r>
              <a:rPr lang="en-US" sz="1200"/>
              <a:t> e </a:t>
            </a:r>
            <a:r>
              <a:rPr lang="en-US" sz="1200" err="1"/>
              <a:t>traduzível</a:t>
            </a:r>
            <a:r>
              <a:rPr lang="en-US" sz="1200"/>
              <a:t> para PT e/ </a:t>
            </a:r>
            <a:r>
              <a:rPr lang="en-US" sz="1200" err="1"/>
              <a:t>ou</a:t>
            </a:r>
            <a:r>
              <a:rPr lang="en-US" sz="1200"/>
              <a:t> </a:t>
            </a:r>
            <a:r>
              <a:rPr lang="en-US" sz="1200" err="1"/>
              <a:t>nomeado</a:t>
            </a:r>
            <a:r>
              <a:rPr lang="en-US" sz="1200"/>
              <a:t> de </a:t>
            </a:r>
            <a:r>
              <a:rPr lang="en-US" sz="1200" err="1"/>
              <a:t>acordo</a:t>
            </a:r>
            <a:r>
              <a:rPr lang="en-US" sz="1200"/>
              <a:t> com </a:t>
            </a:r>
            <a:r>
              <a:rPr lang="en-US" sz="1200" err="1"/>
              <a:t>negócio</a:t>
            </a:r>
            <a:r>
              <a:rPr lang="en-US" sz="1200"/>
              <a:t> (</a:t>
            </a:r>
            <a:r>
              <a:rPr lang="en-US" sz="1200" err="1"/>
              <a:t>solicitar</a:t>
            </a:r>
            <a:r>
              <a:rPr lang="en-US" sz="1200"/>
              <a:t> </a:t>
            </a:r>
            <a:r>
              <a:rPr lang="en-US" sz="1200" err="1"/>
              <a:t>essa</a:t>
            </a:r>
            <a:r>
              <a:rPr lang="en-US" sz="1200"/>
              <a:t> info, pf, </a:t>
            </a:r>
            <a:r>
              <a:rPr lang="en-US" sz="1200" err="1"/>
              <a:t>quando</a:t>
            </a:r>
            <a:r>
              <a:rPr lang="en-US" sz="1200"/>
              <a:t> </a:t>
            </a:r>
            <a:r>
              <a:rPr lang="en-US" sz="1200" err="1"/>
              <a:t>relevante</a:t>
            </a:r>
            <a:r>
              <a:rPr lang="en-US" sz="1200"/>
              <a:t>).</a:t>
            </a:r>
          </a:p>
          <a:p>
            <a:pPr>
              <a:lnSpc>
                <a:spcPct val="200000"/>
              </a:lnSpc>
            </a:pPr>
            <a:endParaRPr lang="pt-PT" sz="1200"/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endParaRPr lang="pt-PT" sz="1200"/>
          </a:p>
          <a:p>
            <a:endParaRPr lang="pt-PT" sz="1200" b="1"/>
          </a:p>
          <a:p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7.Headings </a:t>
            </a:r>
            <a:endParaRPr lang="en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6EFDED-895F-4D92-87D4-396A3D4FB5E6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0F034D-F9AF-4C14-86EA-51682D134BE9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4A4D34-115D-4CC6-A9C6-D66884747B02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97366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Manter </a:t>
            </a:r>
            <a:r>
              <a:rPr lang="pt-PT" sz="1200" err="1"/>
              <a:t>specs</a:t>
            </a:r>
            <a:r>
              <a:rPr lang="pt-PT" sz="1200"/>
              <a:t> e comportamento Rocket (usar as mesmas </a:t>
            </a:r>
            <a:r>
              <a:rPr lang="pt-PT" sz="1200" err="1"/>
              <a:t>fallbak</a:t>
            </a:r>
            <a:r>
              <a:rPr lang="pt-PT" sz="1200"/>
              <a:t> meta </a:t>
            </a:r>
            <a:r>
              <a:rPr lang="pt-PT" sz="1200" err="1"/>
              <a:t>tag</a:t>
            </a:r>
            <a:r>
              <a:rPr lang="pt-PT" sz="1200"/>
              <a:t> rules)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 b="1"/>
              <a:t>To </a:t>
            </a:r>
            <a:r>
              <a:rPr lang="pt-PT" sz="1200" b="1" err="1"/>
              <a:t>be</a:t>
            </a:r>
            <a:r>
              <a:rPr lang="pt-PT" sz="1200" b="1"/>
              <a:t> </a:t>
            </a:r>
            <a:r>
              <a:rPr lang="pt-PT" sz="1200" b="1" err="1"/>
              <a:t>discussed</a:t>
            </a:r>
            <a:r>
              <a:rPr lang="pt-PT" sz="1200" b="1"/>
              <a:t>: </a:t>
            </a:r>
            <a:r>
              <a:rPr lang="pt-PT" sz="1200"/>
              <a:t>temos regra automática para adicionar a marca “</a:t>
            </a:r>
            <a:r>
              <a:rPr lang="pt-PT" sz="1200" err="1"/>
              <a:t>wells</a:t>
            </a:r>
            <a:r>
              <a:rPr lang="pt-PT" sz="1200"/>
              <a:t>” no fim das meta </a:t>
            </a:r>
            <a:r>
              <a:rPr lang="pt-PT" sz="1200" err="1"/>
              <a:t>tags</a:t>
            </a:r>
            <a:r>
              <a:rPr lang="pt-PT" sz="1200"/>
              <a:t> – rever se deve incluir </a:t>
            </a:r>
            <a:r>
              <a:rPr lang="pt-PT" sz="1200" err="1"/>
              <a:t>Yes</a:t>
            </a:r>
            <a:r>
              <a:rPr lang="pt-PT" sz="1200"/>
              <a:t> </a:t>
            </a:r>
            <a:r>
              <a:rPr lang="pt-PT" sz="1200" err="1"/>
              <a:t>Diet</a:t>
            </a:r>
            <a:r>
              <a:rPr lang="pt-PT" sz="1200"/>
              <a:t>.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Garantir capacidade simplificada de </a:t>
            </a:r>
            <a:r>
              <a:rPr lang="pt-PT" sz="1200" err="1"/>
              <a:t>overwrite</a:t>
            </a:r>
            <a:r>
              <a:rPr lang="pt-PT" sz="1200"/>
              <a:t> de Meta </a:t>
            </a:r>
            <a:r>
              <a:rPr lang="pt-PT" sz="1200" err="1"/>
              <a:t>Tags</a:t>
            </a:r>
            <a:r>
              <a:rPr lang="pt-PT" sz="1200"/>
              <a:t>. </a:t>
            </a:r>
          </a:p>
          <a:p>
            <a:pPr>
              <a:lnSpc>
                <a:spcPct val="200000"/>
              </a:lnSpc>
            </a:pPr>
            <a:endParaRPr lang="pt-PT" sz="1200" b="1"/>
          </a:p>
          <a:p>
            <a:pPr>
              <a:lnSpc>
                <a:spcPct val="200000"/>
              </a:lnSpc>
            </a:pPr>
            <a:r>
              <a:rPr lang="pt-PT" sz="1200" b="1"/>
              <a:t>SPECS ADOTADAS EM ROCKET:</a:t>
            </a:r>
          </a:p>
          <a:p>
            <a:pPr>
              <a:lnSpc>
                <a:spcPct val="200000"/>
              </a:lnSpc>
            </a:pPr>
            <a:r>
              <a:rPr lang="pt-PT" sz="1200"/>
              <a:t>Ver</a:t>
            </a:r>
            <a:r>
              <a:rPr lang="pt-PT" sz="1200">
                <a:hlinkClick r:id="rId2"/>
              </a:rPr>
              <a:t> PDF </a:t>
            </a:r>
            <a:r>
              <a:rPr lang="pt-PT" sz="1200" err="1">
                <a:hlinkClick r:id="rId2"/>
              </a:rPr>
              <a:t>TSD_SEO_Microsite</a:t>
            </a:r>
            <a:r>
              <a:rPr lang="pt-PT" sz="1200"/>
              <a:t>, pág. 7, Cap. </a:t>
            </a:r>
            <a:r>
              <a:rPr lang="pt-PT" sz="1200" err="1"/>
              <a:t>Title</a:t>
            </a:r>
            <a:r>
              <a:rPr lang="pt-PT" sz="1200"/>
              <a:t> e Meta </a:t>
            </a:r>
            <a:r>
              <a:rPr lang="pt-PT" sz="1200" err="1"/>
              <a:t>Description</a:t>
            </a:r>
            <a:r>
              <a:rPr lang="pt-PT" sz="1200"/>
              <a:t>, ver tabela também para </a:t>
            </a:r>
            <a:r>
              <a:rPr lang="pt-PT" sz="1200" err="1"/>
              <a:t>fallback</a:t>
            </a:r>
            <a:r>
              <a:rPr lang="pt-PT" sz="1200"/>
              <a:t> meta </a:t>
            </a:r>
            <a:r>
              <a:rPr lang="pt-PT" sz="1200" err="1"/>
              <a:t>tags</a:t>
            </a:r>
            <a:r>
              <a:rPr lang="pt-PT" sz="1200"/>
              <a:t>.</a:t>
            </a:r>
            <a:endParaRPr lang="pt-PT" sz="1200" b="1"/>
          </a:p>
          <a:p>
            <a:pPr>
              <a:lnSpc>
                <a:spcPct val="200000"/>
              </a:lnSpc>
            </a:pPr>
            <a:r>
              <a:rPr lang="pt-PT" sz="1200"/>
              <a:t>NOTA A AVALIAR: Não tenho 100% certeza mas as áginas em </a:t>
            </a:r>
            <a:r>
              <a:rPr lang="pt-PT" sz="1200" err="1"/>
              <a:t>Page</a:t>
            </a:r>
            <a:r>
              <a:rPr lang="pt-PT" sz="1200"/>
              <a:t> Designer não assumem as </a:t>
            </a:r>
            <a:r>
              <a:rPr lang="pt-PT" sz="1200" err="1"/>
              <a:t>fallback</a:t>
            </a:r>
            <a:r>
              <a:rPr lang="pt-PT" sz="1200"/>
              <a:t> meta </a:t>
            </a:r>
            <a:r>
              <a:rPr lang="pt-PT" sz="1200" err="1"/>
              <a:t>tags</a:t>
            </a:r>
            <a:r>
              <a:rPr lang="pt-PT" sz="1200"/>
              <a:t>. Devemos garantir que todas as páginas assumem as regras automáticas quando não tiverem edição de </a:t>
            </a:r>
            <a:r>
              <a:rPr lang="pt-PT" sz="1200" err="1"/>
              <a:t>copy</a:t>
            </a:r>
            <a:r>
              <a:rPr lang="pt-PT" sz="1200"/>
              <a:t> próprio.</a:t>
            </a:r>
            <a:endParaRPr lang="pt-PT" sz="1200" b="1"/>
          </a:p>
          <a:p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8.Meta </a:t>
            </a:r>
            <a:r>
              <a:rPr lang="pt-PT" err="1"/>
              <a:t>tags</a:t>
            </a:r>
            <a:endParaRPr lang="en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669F9-13C6-4C7F-982F-887199779CC1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051AD7-F4AA-461F-8DED-079ABC0073F0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0DE8A6-0549-4AFC-AF92-0F85DAF5F77B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15869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Garantir que a </a:t>
            </a:r>
            <a:r>
              <a:rPr lang="pt-PT" sz="1200" err="1"/>
              <a:t>Home</a:t>
            </a:r>
            <a:r>
              <a:rPr lang="pt-PT" sz="1200"/>
              <a:t> </a:t>
            </a:r>
            <a:r>
              <a:rPr lang="pt-PT" sz="1200" err="1"/>
              <a:t>Page</a:t>
            </a:r>
            <a:r>
              <a:rPr lang="pt-PT" sz="1200"/>
              <a:t> do </a:t>
            </a:r>
            <a:r>
              <a:rPr lang="pt-PT" sz="1200" err="1"/>
              <a:t>Microsite</a:t>
            </a:r>
            <a:r>
              <a:rPr lang="pt-PT" sz="1200"/>
              <a:t> assume o URL atual </a:t>
            </a:r>
            <a:r>
              <a:rPr lang="pt-PT" sz="1200">
                <a:hlinkClick r:id="rId2"/>
              </a:rPr>
              <a:t>https://wells.pt/yesdiet.html</a:t>
            </a:r>
            <a:r>
              <a:rPr lang="pt-PT" sz="1200"/>
              <a:t> </a:t>
            </a:r>
          </a:p>
          <a:p>
            <a:pPr>
              <a:lnSpc>
                <a:spcPct val="200000"/>
              </a:lnSpc>
            </a:pPr>
            <a:r>
              <a:rPr lang="pt-PT" sz="1200"/>
              <a:t>Se não for possível, é necessário definir um URL SEO-</a:t>
            </a:r>
            <a:r>
              <a:rPr lang="pt-PT" sz="1200" err="1"/>
              <a:t>Friendly</a:t>
            </a:r>
            <a:r>
              <a:rPr lang="pt-PT" sz="1200"/>
              <a:t>, antes de entrar em produção e garantir os </a:t>
            </a:r>
            <a:r>
              <a:rPr lang="pt-PT" sz="1200" err="1"/>
              <a:t>Redirects</a:t>
            </a:r>
            <a:r>
              <a:rPr lang="pt-PT" sz="1200"/>
              <a:t> necessários (equipa SEO).</a:t>
            </a:r>
          </a:p>
          <a:p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9.Hostname Alias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6883128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Manter o mesmo comportamento que temos atualmente na loja online, seja para a pesquisa e para o URL devolvido.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Avaliar os códigos de resposta devolvidos.</a:t>
            </a:r>
          </a:p>
          <a:p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SPECS ADOTADAS EM ROCKET:</a:t>
            </a:r>
          </a:p>
          <a:p>
            <a:pPr>
              <a:lnSpc>
                <a:spcPct val="200000"/>
              </a:lnSpc>
            </a:pPr>
            <a:r>
              <a:rPr lang="pt-PT" sz="1200"/>
              <a:t>Ver</a:t>
            </a:r>
            <a:r>
              <a:rPr lang="pt-PT" sz="1200">
                <a:hlinkClick r:id="rId2"/>
              </a:rPr>
              <a:t> PDF </a:t>
            </a:r>
            <a:r>
              <a:rPr lang="pt-PT" sz="1200" err="1">
                <a:hlinkClick r:id="rId2"/>
              </a:rPr>
              <a:t>TSD_SEO_Microsite</a:t>
            </a:r>
            <a:r>
              <a:rPr lang="pt-PT" sz="1200"/>
              <a:t>, pág. 10, Cap. </a:t>
            </a:r>
            <a:r>
              <a:rPr lang="pt-PT" sz="1200" err="1"/>
              <a:t>Internal</a:t>
            </a:r>
            <a:r>
              <a:rPr lang="pt-PT" sz="1200"/>
              <a:t> </a:t>
            </a:r>
            <a:r>
              <a:rPr lang="pt-PT" sz="1200" err="1"/>
              <a:t>Search</a:t>
            </a:r>
            <a:r>
              <a:rPr lang="pt-PT" sz="1200"/>
              <a:t> </a:t>
            </a:r>
            <a:r>
              <a:rPr lang="pt-PT" sz="1200" err="1"/>
              <a:t>page</a:t>
            </a:r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10.Internal </a:t>
            </a:r>
            <a:r>
              <a:rPr lang="pt-PT" err="1"/>
              <a:t>Search</a:t>
            </a:r>
            <a:r>
              <a:rPr lang="pt-PT"/>
              <a:t> </a:t>
            </a:r>
            <a:r>
              <a:rPr lang="pt-PT" err="1"/>
              <a:t>Pages</a:t>
            </a:r>
            <a:endParaRPr lang="en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B2A06-0B48-45BC-988C-CF437D25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25" y="3065443"/>
            <a:ext cx="5795141" cy="271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E4E6F9-0633-4DE2-9FDF-E589A0236BF8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17A79F-53FE-4199-8C47-42769F4FE4E8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F186DD-9970-4858-A1EB-FFF69E199E00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23330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Avaliar 2 hipóteses na ótica de custo-benefício:</a:t>
            </a:r>
          </a:p>
          <a:p>
            <a:pPr>
              <a:lnSpc>
                <a:spcPct val="200000"/>
              </a:lnSpc>
            </a:pPr>
            <a:r>
              <a:rPr lang="pt-PT" sz="1200" b="1"/>
              <a:t>Opção A – </a:t>
            </a:r>
            <a:r>
              <a:rPr lang="pt-PT" sz="1200"/>
              <a:t>Implementar o comportamento atual, que não está de acordo com as especificações desejadas descritas no TSD, está incorreto (URL não muda ao clicarmos nas páginas seguintes e deve mudar). Mantemos o erro que será corrigido posteriormente em simultâneo para toda a loja.</a:t>
            </a:r>
          </a:p>
          <a:p>
            <a:pPr>
              <a:lnSpc>
                <a:spcPct val="200000"/>
              </a:lnSpc>
            </a:pPr>
            <a:r>
              <a:rPr lang="pt-PT" sz="1200" b="1"/>
              <a:t>Opção B –</a:t>
            </a:r>
            <a:r>
              <a:rPr lang="pt-PT" sz="1200"/>
              <a:t> Implementar o comportamento desejado, tal como descrito no TSD, ficando a loja com 2 comportamentos distintos mas permitindo testar implementação num nº menor de páginas, reduzindo o risco.</a:t>
            </a:r>
          </a:p>
          <a:p>
            <a:pPr lvl="1">
              <a:lnSpc>
                <a:spcPct val="200000"/>
              </a:lnSpc>
            </a:pPr>
            <a:endParaRPr lang="pt-PT" sz="500"/>
          </a:p>
          <a:p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SPECS ADOTADAS EM ROCKET:</a:t>
            </a:r>
          </a:p>
          <a:p>
            <a:pPr>
              <a:lnSpc>
                <a:spcPct val="200000"/>
              </a:lnSpc>
            </a:pPr>
            <a:r>
              <a:rPr lang="pt-PT" sz="1200"/>
              <a:t>Ver</a:t>
            </a:r>
            <a:r>
              <a:rPr lang="pt-PT" sz="1200">
                <a:hlinkClick r:id="rId2"/>
              </a:rPr>
              <a:t> PDF </a:t>
            </a:r>
            <a:r>
              <a:rPr lang="pt-PT" sz="1200" err="1">
                <a:hlinkClick r:id="rId2"/>
              </a:rPr>
              <a:t>TSD_SEO_Microsite</a:t>
            </a:r>
            <a:r>
              <a:rPr lang="pt-PT" sz="1200"/>
              <a:t>, pág. 11, Cap. </a:t>
            </a:r>
            <a:r>
              <a:rPr lang="pt-PT" sz="1200" err="1"/>
              <a:t>Pagination</a:t>
            </a:r>
            <a:r>
              <a:rPr lang="pt-PT" sz="1200"/>
              <a:t> for PLP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11.Paginação </a:t>
            </a:r>
            <a:r>
              <a:rPr lang="pt-PT" err="1"/>
              <a:t>PLP’s</a:t>
            </a:r>
            <a:endParaRPr lang="en-P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91D1AB-196C-42B9-9552-308E047CCBF8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DB9004-B4A3-4280-B31C-8808B6F2E066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7D6221-5BF2-4A5F-A7E7-3E7DC50A7FFB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34582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Manter comportamento tal como na restante loja.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12.Produtos sem stock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486343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6" y="1928192"/>
            <a:ext cx="6467486" cy="377686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/>
              <a:t>Quais os </a:t>
            </a:r>
            <a:r>
              <a:rPr lang="pt-PT" sz="1600" b="1"/>
              <a:t>elementos</a:t>
            </a:r>
            <a:r>
              <a:rPr lang="pt-PT" sz="1600"/>
              <a:t> a desenvolver em </a:t>
            </a:r>
            <a:r>
              <a:rPr lang="pt-PT" sz="1600" b="1" err="1"/>
              <a:t>Pagedesigner</a:t>
            </a:r>
            <a:endParaRPr lang="pt-PT" sz="1600" b="1"/>
          </a:p>
          <a:p>
            <a:pPr>
              <a:lnSpc>
                <a:spcPct val="150000"/>
              </a:lnSpc>
            </a:pPr>
            <a:endParaRPr lang="pt-PT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1"/>
              <a:t>Páginas</a:t>
            </a:r>
            <a:r>
              <a:rPr lang="pt-PT" sz="1600"/>
              <a:t> a serem desenvolvidas como </a:t>
            </a:r>
            <a:r>
              <a:rPr lang="pt-PT" sz="1600" b="1" err="1"/>
              <a:t>content</a:t>
            </a:r>
            <a:r>
              <a:rPr lang="pt-PT" sz="1600" b="1"/>
              <a:t> </a:t>
            </a:r>
            <a:r>
              <a:rPr lang="pt-PT" sz="1600" b="1" err="1"/>
              <a:t>assets</a:t>
            </a:r>
            <a:endParaRPr lang="pt-PT" sz="1600" b="1"/>
          </a:p>
          <a:p>
            <a:pPr>
              <a:lnSpc>
                <a:spcPct val="150000"/>
              </a:lnSpc>
            </a:pPr>
            <a:endParaRPr lang="pt-PT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1"/>
              <a:t>Catálogo de produto</a:t>
            </a:r>
          </a:p>
          <a:p>
            <a:pPr>
              <a:lnSpc>
                <a:spcPct val="150000"/>
              </a:lnSpc>
            </a:pPr>
            <a:endParaRPr lang="pt-PT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1"/>
              <a:t>Acessibilidade</a:t>
            </a:r>
            <a:r>
              <a:rPr lang="pt-PT" sz="1600"/>
              <a:t> e organização em </a:t>
            </a:r>
            <a:r>
              <a:rPr lang="pt-PT" sz="1600" b="1"/>
              <a:t>Business Manager </a:t>
            </a:r>
            <a:r>
              <a:rPr lang="pt-PT" sz="1600"/>
              <a:t>para as páginas de conteúdos tais como, Receitas e Artigos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Questões de negócio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8746979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Do ponto de vista de SEO, é necessário garantir que os códigos de resposta se mantêm as </a:t>
            </a:r>
            <a:r>
              <a:rPr lang="pt-PT" sz="1200" err="1"/>
              <a:t>is</a:t>
            </a:r>
            <a:r>
              <a:rPr lang="pt-PT" sz="1200"/>
              <a:t> e que o look &amp; </a:t>
            </a:r>
            <a:r>
              <a:rPr lang="pt-PT" sz="1200" err="1"/>
              <a:t>feel</a:t>
            </a:r>
            <a:r>
              <a:rPr lang="pt-PT" sz="1200"/>
              <a:t> das páginas de erro no ambiente Wells se mantêm. 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Avaliar com marca se existe necessidade de configurar look &amp; </a:t>
            </a:r>
            <a:r>
              <a:rPr lang="pt-PT" sz="1200" err="1"/>
              <a:t>feel</a:t>
            </a:r>
            <a:r>
              <a:rPr lang="pt-PT" sz="1200"/>
              <a:t> da marca – primeiro, equipa deve avaliar:	</a:t>
            </a:r>
          </a:p>
          <a:p>
            <a:pPr>
              <a:lnSpc>
                <a:spcPct val="200000"/>
              </a:lnSpc>
            </a:pPr>
            <a:r>
              <a:rPr lang="pt-PT" sz="1200"/>
              <a:t>	A. Se é possível fazer esta distinção, sem afetar as páginas de erro Wells, separando 2 </a:t>
            </a:r>
            <a:r>
              <a:rPr lang="pt-PT" sz="1200" err="1"/>
              <a:t>assets</a:t>
            </a:r>
            <a:r>
              <a:rPr lang="pt-PT" sz="1200"/>
              <a:t> distintos para serem apresentados consoante o local do site onde o </a:t>
            </a:r>
            <a:r>
              <a:rPr lang="pt-PT" sz="1200" err="1"/>
              <a:t>user</a:t>
            </a:r>
            <a:r>
              <a:rPr lang="pt-PT" sz="1200"/>
              <a:t> navega.</a:t>
            </a:r>
          </a:p>
          <a:p>
            <a:pPr>
              <a:lnSpc>
                <a:spcPct val="200000"/>
              </a:lnSpc>
            </a:pPr>
            <a:r>
              <a:rPr lang="pt-PT" sz="1200"/>
              <a:t>	B. Validar com UX se é uma boa prática.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13.Páginas de erro (404, 410, 500)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2816996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Garantir implementação da </a:t>
            </a:r>
            <a:r>
              <a:rPr lang="pt-PT" sz="1200" err="1"/>
              <a:t>Schema</a:t>
            </a:r>
            <a:r>
              <a:rPr lang="pt-PT" sz="1200"/>
              <a:t> </a:t>
            </a:r>
            <a:r>
              <a:rPr lang="pt-PT" sz="1200" err="1"/>
              <a:t>Markup</a:t>
            </a:r>
            <a:r>
              <a:rPr lang="pt-PT" sz="1200"/>
              <a:t> de Produto &amp; Rating de acordo com especificações usadas em Rocket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SPECS ADOTADAS EM ROCKET:</a:t>
            </a:r>
          </a:p>
          <a:p>
            <a:pPr>
              <a:lnSpc>
                <a:spcPct val="200000"/>
              </a:lnSpc>
            </a:pPr>
            <a:r>
              <a:rPr lang="pt-PT" sz="1200"/>
              <a:t>Ver</a:t>
            </a:r>
            <a:r>
              <a:rPr lang="pt-PT" sz="1200">
                <a:hlinkClick r:id="rId2"/>
              </a:rPr>
              <a:t> PDF </a:t>
            </a:r>
            <a:r>
              <a:rPr lang="pt-PT" sz="1200" err="1">
                <a:hlinkClick r:id="rId2"/>
              </a:rPr>
              <a:t>TSD_SEO_Microsite</a:t>
            </a:r>
            <a:r>
              <a:rPr lang="pt-PT" sz="1200"/>
              <a:t>, págs. 12 - 15, Caps. </a:t>
            </a:r>
            <a:r>
              <a:rPr lang="pt-PT" sz="1200" err="1"/>
              <a:t>Schema</a:t>
            </a:r>
            <a:r>
              <a:rPr lang="pt-PT" sz="1200"/>
              <a:t> </a:t>
            </a:r>
            <a:r>
              <a:rPr lang="pt-PT" sz="1200" err="1"/>
              <a:t>Markup</a:t>
            </a:r>
            <a:r>
              <a:rPr lang="pt-PT" sz="1200"/>
              <a:t> </a:t>
            </a:r>
            <a:r>
              <a:rPr lang="pt-PT" sz="1200" err="1"/>
              <a:t>Organmization</a:t>
            </a:r>
            <a:r>
              <a:rPr lang="pt-PT" sz="1200"/>
              <a:t> + Website + </a:t>
            </a:r>
            <a:r>
              <a:rPr lang="pt-PT" sz="1200" err="1"/>
              <a:t>Product</a:t>
            </a:r>
            <a:r>
              <a:rPr lang="pt-PT" sz="1200"/>
              <a:t> &amp; Rating</a:t>
            </a:r>
          </a:p>
          <a:p>
            <a:pPr>
              <a:lnSpc>
                <a:spcPct val="200000"/>
              </a:lnSpc>
            </a:pPr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14.Schema </a:t>
            </a:r>
            <a:r>
              <a:rPr lang="pt-PT" err="1"/>
              <a:t>Markup</a:t>
            </a:r>
            <a:r>
              <a:rPr lang="pt-PT"/>
              <a:t>  </a:t>
            </a:r>
            <a:endParaRPr lang="en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226461-5E33-42EB-B98D-666CD9A41BFE}"/>
              </a:ext>
            </a:extLst>
          </p:cNvPr>
          <p:cNvGrpSpPr/>
          <p:nvPr/>
        </p:nvGrpSpPr>
        <p:grpSpPr>
          <a:xfrm>
            <a:off x="11479945" y="5556589"/>
            <a:ext cx="1150706" cy="1099335"/>
            <a:chOff x="11022822" y="4749453"/>
            <a:chExt cx="1150706" cy="10993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5DB113-C894-49BA-8946-FE4428C049D3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D38DFC-F0CB-4DBE-8006-77BE123990AB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50420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Manter os recursos solicitados editáveis para esta área do site, de acordo com o desenvolvimento efetuado para o projeto Rocket, ao nível de:</a:t>
            </a:r>
          </a:p>
          <a:p>
            <a:pPr>
              <a:lnSpc>
                <a:spcPct val="200000"/>
              </a:lnSpc>
            </a:pPr>
            <a:r>
              <a:rPr lang="pt-PT" sz="1200"/>
              <a:t>	A. Capacidade de edição/ </a:t>
            </a:r>
            <a:r>
              <a:rPr lang="pt-PT" sz="1200" err="1"/>
              <a:t>overwrite</a:t>
            </a:r>
            <a:r>
              <a:rPr lang="pt-PT" sz="1200"/>
              <a:t> de </a:t>
            </a:r>
            <a:r>
              <a:rPr lang="pt-PT" sz="1200" err="1"/>
              <a:t>Headings</a:t>
            </a:r>
            <a:r>
              <a:rPr lang="pt-PT" sz="1200"/>
              <a:t> </a:t>
            </a:r>
            <a:r>
              <a:rPr lang="pt-PT" sz="1200" err="1"/>
              <a:t>tag</a:t>
            </a:r>
            <a:endParaRPr lang="pt-PT" sz="1200"/>
          </a:p>
          <a:p>
            <a:pPr>
              <a:lnSpc>
                <a:spcPct val="200000"/>
              </a:lnSpc>
            </a:pPr>
            <a:r>
              <a:rPr lang="pt-PT" sz="1200"/>
              <a:t>	B. Capacidade de edição/ </a:t>
            </a:r>
            <a:r>
              <a:rPr lang="pt-PT" sz="1200" err="1"/>
              <a:t>overwrite</a:t>
            </a:r>
            <a:r>
              <a:rPr lang="pt-PT" sz="1200"/>
              <a:t> de Canonical </a:t>
            </a:r>
            <a:r>
              <a:rPr lang="pt-PT" sz="1200" err="1"/>
              <a:t>tag</a:t>
            </a:r>
            <a:endParaRPr lang="pt-PT" sz="1200"/>
          </a:p>
          <a:p>
            <a:pPr marL="228600" indent="-228600">
              <a:lnSpc>
                <a:spcPct val="200000"/>
              </a:lnSpc>
              <a:buAutoNum type="arabicPeriod"/>
            </a:pPr>
            <a:endParaRPr lang="pt-PT" sz="1200"/>
          </a:p>
          <a:p>
            <a:pPr>
              <a:lnSpc>
                <a:spcPct val="200000"/>
              </a:lnSpc>
            </a:pPr>
            <a:r>
              <a:rPr lang="pt-PT" sz="1200" b="1"/>
              <a:t>SPECS ADOTADAS EM ROCKET:</a:t>
            </a:r>
          </a:p>
          <a:p>
            <a:pPr>
              <a:lnSpc>
                <a:spcPct val="200000"/>
              </a:lnSpc>
            </a:pPr>
            <a:r>
              <a:rPr lang="pt-PT" sz="1200"/>
              <a:t>Ver</a:t>
            </a:r>
            <a:r>
              <a:rPr lang="pt-PT" sz="1200">
                <a:hlinkClick r:id="rId2"/>
              </a:rPr>
              <a:t> PDF </a:t>
            </a:r>
            <a:r>
              <a:rPr lang="pt-PT" sz="1200" err="1">
                <a:hlinkClick r:id="rId2"/>
              </a:rPr>
              <a:t>TSD_SEO_Microsite</a:t>
            </a:r>
            <a:r>
              <a:rPr lang="pt-PT" sz="1200"/>
              <a:t>, págs. 12 - 15, Caps. </a:t>
            </a:r>
            <a:r>
              <a:rPr lang="pt-PT" sz="1200" err="1"/>
              <a:t>Schema</a:t>
            </a:r>
            <a:r>
              <a:rPr lang="pt-PT" sz="1200"/>
              <a:t> </a:t>
            </a:r>
            <a:r>
              <a:rPr lang="pt-PT" sz="1200" err="1"/>
              <a:t>Markup</a:t>
            </a:r>
            <a:r>
              <a:rPr lang="pt-PT" sz="1200"/>
              <a:t> </a:t>
            </a:r>
            <a:r>
              <a:rPr lang="pt-PT" sz="1200" err="1"/>
              <a:t>Organmization</a:t>
            </a:r>
            <a:r>
              <a:rPr lang="pt-PT" sz="1200"/>
              <a:t> + Website + </a:t>
            </a:r>
            <a:r>
              <a:rPr lang="pt-PT" sz="1200" err="1"/>
              <a:t>Product</a:t>
            </a:r>
            <a:r>
              <a:rPr lang="pt-PT" sz="1200"/>
              <a:t> &amp; Rating</a:t>
            </a:r>
          </a:p>
          <a:p>
            <a:pPr>
              <a:lnSpc>
                <a:spcPct val="200000"/>
              </a:lnSpc>
            </a:pPr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15.Recursos de edição SEO</a:t>
            </a:r>
            <a:endParaRPr lang="en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973EA-8E89-4BC8-A12A-D57D2025D6AF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384FED-D6CA-49B8-80A6-06047BAFA65B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508494-BF29-4E53-AE25-23BD9B1114A4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93388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C022690-8103-46D3-ACE5-C71B31926038}"/>
              </a:ext>
            </a:extLst>
          </p:cNvPr>
          <p:cNvSpPr txBox="1"/>
          <p:nvPr/>
        </p:nvSpPr>
        <p:spPr>
          <a:xfrm rot="20715534">
            <a:off x="10937019" y="1390816"/>
            <a:ext cx="573501" cy="31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rtlCol="0">
            <a:normAutofit fontScale="92500" lnSpcReduction="10000"/>
          </a:bodyPr>
          <a:lstStyle/>
          <a:p>
            <a:pPr algn="ctr"/>
            <a:r>
              <a:rPr lang="pt-PT" sz="1800" b="1">
                <a:solidFill>
                  <a:schemeClr val="bg1"/>
                </a:solidFill>
                <a:latin typeface="Gotham Black" charset="0"/>
                <a:ea typeface="Gotham Black" charset="0"/>
                <a:cs typeface="Gotham Black" charset="0"/>
              </a:rPr>
              <a:t>C</a:t>
            </a:r>
            <a:endParaRPr lang="pt-PT" sz="1800" b="1" i="0">
              <a:solidFill>
                <a:schemeClr val="bg1"/>
              </a:solidFill>
              <a:latin typeface="Gotham Black" charset="0"/>
              <a:ea typeface="Gotham Black" charset="0"/>
              <a:cs typeface="Gotham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60518-9536-47CB-A439-B2BF8BF539F3}"/>
              </a:ext>
            </a:extLst>
          </p:cNvPr>
          <p:cNvSpPr/>
          <p:nvPr/>
        </p:nvSpPr>
        <p:spPr>
          <a:xfrm>
            <a:off x="8331201" y="9236"/>
            <a:ext cx="3842327" cy="101548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45241969-E040-4898-8049-7BBFB7CA92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3740" y="877456"/>
            <a:ext cx="10901397" cy="5098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PT" sz="1200" b="1"/>
              <a:t>Objetivo do negócio: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pt-PT" sz="1200"/>
              <a:t>Manter a estrutura e regras definidas para as Open </a:t>
            </a:r>
            <a:r>
              <a:rPr lang="pt-PT" sz="1200" err="1"/>
              <a:t>Graph</a:t>
            </a:r>
            <a:r>
              <a:rPr lang="pt-PT" sz="1200"/>
              <a:t> </a:t>
            </a:r>
            <a:r>
              <a:rPr lang="pt-PT" sz="1200" err="1"/>
              <a:t>Tags</a:t>
            </a:r>
            <a:endParaRPr lang="pt-PT" sz="1200"/>
          </a:p>
          <a:p>
            <a:pPr marL="228600" indent="-228600">
              <a:lnSpc>
                <a:spcPct val="200000"/>
              </a:lnSpc>
              <a:buAutoNum type="arabicPeriod"/>
            </a:pPr>
            <a:endParaRPr lang="pt-PT" sz="1200"/>
          </a:p>
          <a:p>
            <a:pPr>
              <a:lnSpc>
                <a:spcPct val="200000"/>
              </a:lnSpc>
            </a:pPr>
            <a:endParaRPr lang="pt-PT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0634" y="212350"/>
            <a:ext cx="11541966" cy="591214"/>
          </a:xfrm>
        </p:spPr>
        <p:txBody>
          <a:bodyPr/>
          <a:lstStyle/>
          <a:p>
            <a:r>
              <a:rPr lang="pt-PT"/>
              <a:t>16.Open </a:t>
            </a:r>
            <a:r>
              <a:rPr lang="pt-PT" err="1"/>
              <a:t>Graph</a:t>
            </a:r>
            <a:r>
              <a:rPr lang="pt-PT"/>
              <a:t> </a:t>
            </a:r>
            <a:r>
              <a:rPr lang="pt-PT" err="1"/>
              <a:t>Tags</a:t>
            </a:r>
            <a:endParaRPr lang="en-P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806CFA-3F45-42AC-90FF-2635E1943D07}"/>
              </a:ext>
            </a:extLst>
          </p:cNvPr>
          <p:cNvGrpSpPr/>
          <p:nvPr/>
        </p:nvGrpSpPr>
        <p:grpSpPr>
          <a:xfrm>
            <a:off x="11479945" y="5546315"/>
            <a:ext cx="1150706" cy="1099335"/>
            <a:chOff x="11022822" y="4749453"/>
            <a:chExt cx="1150706" cy="109933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AA8228-ADD2-4F94-BCE5-946912DA9CEF}"/>
                </a:ext>
              </a:extLst>
            </p:cNvPr>
            <p:cNvSpPr/>
            <p:nvPr/>
          </p:nvSpPr>
          <p:spPr>
            <a:xfrm>
              <a:off x="11022822" y="4749453"/>
              <a:ext cx="1150706" cy="1099335"/>
            </a:xfrm>
            <a:prstGeom prst="ellipse">
              <a:avLst/>
            </a:prstGeom>
            <a:solidFill>
              <a:srgbClr val="FF66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E65D1C-4DBB-47E0-AE22-80BB6317D2B6}"/>
                </a:ext>
              </a:extLst>
            </p:cNvPr>
            <p:cNvSpPr txBox="1"/>
            <p:nvPr/>
          </p:nvSpPr>
          <p:spPr>
            <a:xfrm>
              <a:off x="11274211" y="5188450"/>
              <a:ext cx="768098" cy="2007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rtlCol="0">
              <a:noAutofit/>
            </a:bodyPr>
            <a:lstStyle/>
            <a:p>
              <a:r>
                <a:rPr lang="pt-PT" sz="1200">
                  <a:latin typeface="Gotham Black" charset="0"/>
                  <a:ea typeface="Gotham Black" charset="0"/>
                  <a:cs typeface="Gotham Black" charset="0"/>
                </a:rPr>
                <a:t>Crítico</a:t>
              </a:r>
              <a:endParaRPr lang="pt-PT" sz="1200" i="0">
                <a:latin typeface="Gotham Black" charset="0"/>
                <a:ea typeface="Gotham Black" charset="0"/>
                <a:cs typeface="Gotham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3514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9FCFA-C07E-F04A-A7E9-3E14AF35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Avaliação de Componentes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509367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DD03A-C99A-F842-8592-71D69A9834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0634" y="1563933"/>
            <a:ext cx="3893253" cy="523486"/>
          </a:xfrm>
        </p:spPr>
        <p:txBody>
          <a:bodyPr/>
          <a:lstStyle/>
          <a:p>
            <a:r>
              <a:rPr lang="pt-PT" sz="1200" b="1"/>
              <a:t>Nome do componente</a:t>
            </a:r>
            <a:r>
              <a:rPr lang="pt-PT" sz="1200"/>
              <a:t>: </a:t>
            </a:r>
          </a:p>
          <a:p>
            <a:r>
              <a:rPr lang="pt-PT" sz="1200" err="1"/>
              <a:t>Breadcrumb</a:t>
            </a:r>
            <a:endParaRPr lang="pt-PT" sz="1200"/>
          </a:p>
          <a:p>
            <a:endParaRPr lang="pt-PT" sz="1200">
              <a:highlight>
                <a:srgbClr val="F03232"/>
              </a:highlight>
            </a:endParaRPr>
          </a:p>
          <a:p>
            <a:endParaRPr lang="pt-PT" sz="1200">
              <a:highlight>
                <a:srgbClr val="F03232"/>
              </a:highlight>
            </a:endParaRPr>
          </a:p>
          <a:p>
            <a:endParaRPr lang="pt-PT" sz="1200">
              <a:highlight>
                <a:srgbClr val="F03232"/>
              </a:highlight>
            </a:endParaRPr>
          </a:p>
          <a:p>
            <a:pPr marL="171450" indent="-171450">
              <a:buFontTx/>
              <a:buChar char="-"/>
            </a:pPr>
            <a:r>
              <a:rPr lang="en-US" sz="1200"/>
              <a:t>O breadcrumb é um novo </a:t>
            </a:r>
            <a:r>
              <a:rPr lang="en-US" sz="1200" err="1"/>
              <a:t>componente</a:t>
            </a:r>
            <a:r>
              <a:rPr lang="en-US" sz="1200"/>
              <a:t> com que </a:t>
            </a:r>
            <a:r>
              <a:rPr lang="en-US" sz="1200" err="1"/>
              <a:t>parâmetros</a:t>
            </a:r>
            <a:r>
              <a:rPr lang="en-US" sz="1200"/>
              <a:t>?</a:t>
            </a:r>
          </a:p>
          <a:p>
            <a:endParaRPr lang="en-US" sz="1200"/>
          </a:p>
          <a:p>
            <a:r>
              <a:rPr lang="en-US" sz="1200"/>
              <a:t>   - Nota: </a:t>
            </a:r>
            <a:r>
              <a:rPr lang="en-US" sz="1200" err="1"/>
              <a:t>possivelmente</a:t>
            </a:r>
            <a:r>
              <a:rPr lang="en-US" sz="1200"/>
              <a:t> </a:t>
            </a:r>
            <a:r>
              <a:rPr lang="en-US" sz="1200" err="1"/>
              <a:t>temos</a:t>
            </a:r>
            <a:r>
              <a:rPr lang="en-US" sz="1200"/>
              <a:t> o </a:t>
            </a:r>
            <a:r>
              <a:rPr lang="en-US" sz="1200" err="1"/>
              <a:t>breabcrumb</a:t>
            </a:r>
            <a:r>
              <a:rPr lang="en-US" sz="1200"/>
              <a:t> </a:t>
            </a:r>
            <a:r>
              <a:rPr lang="en-US" sz="1200" err="1"/>
              <a:t>automaticamente</a:t>
            </a:r>
            <a:r>
              <a:rPr lang="en-US" sz="1200"/>
              <a:t> </a:t>
            </a:r>
            <a:r>
              <a:rPr lang="en-US" sz="1200" err="1"/>
              <a:t>gerado</a:t>
            </a:r>
            <a:r>
              <a:rPr lang="en-US" sz="1200"/>
              <a:t> com </a:t>
            </a:r>
            <a:r>
              <a:rPr lang="en-US" sz="1200" err="1"/>
              <a:t>novas</a:t>
            </a:r>
            <a:r>
              <a:rPr lang="en-US" sz="1200"/>
              <a:t> features do page designer</a:t>
            </a:r>
          </a:p>
          <a:p>
            <a:endParaRPr lang="en-US" sz="1200"/>
          </a:p>
          <a:p>
            <a:r>
              <a:rPr lang="en-US" sz="1200" b="1"/>
              <a:t>NOTA: </a:t>
            </a:r>
            <a:r>
              <a:rPr lang="pt-PT" sz="1200"/>
              <a:t>Passar atributo para definir cor </a:t>
            </a:r>
            <a:r>
              <a:rPr lang="pt-PT" sz="1200" err="1"/>
              <a:t>Yes!diet</a:t>
            </a:r>
            <a:r>
              <a:rPr lang="pt-PT" sz="1200"/>
              <a:t> e </a:t>
            </a:r>
            <a:r>
              <a:rPr lang="pt-PT" sz="1200" err="1"/>
              <a:t>Wells</a:t>
            </a:r>
            <a:endParaRPr lang="en-US" sz="1200"/>
          </a:p>
          <a:p>
            <a:endParaRPr lang="pt-PT" sz="1200">
              <a:highlight>
                <a:srgbClr val="F03232"/>
              </a:highlight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29EE64-FC93-3549-8479-0839795637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PT"/>
              <a:t>Componentes - Homepage</a:t>
            </a:r>
            <a:endParaRPr lang="en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30A74-0A8C-43CA-AAF3-10D4096F0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68" y="2557973"/>
            <a:ext cx="6523852" cy="12738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F3A38BC-5734-47AC-B874-D81CA6141C33}"/>
              </a:ext>
            </a:extLst>
          </p:cNvPr>
          <p:cNvGrpSpPr/>
          <p:nvPr/>
        </p:nvGrpSpPr>
        <p:grpSpPr>
          <a:xfrm>
            <a:off x="4955803" y="3554592"/>
            <a:ext cx="1490870" cy="1490870"/>
            <a:chOff x="361207" y="3781153"/>
            <a:chExt cx="1490870" cy="14908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96DDFD-7A8A-42AB-8793-BE0C2DA0BA8A}"/>
                </a:ext>
              </a:extLst>
            </p:cNvPr>
            <p:cNvSpPr/>
            <p:nvPr/>
          </p:nvSpPr>
          <p:spPr>
            <a:xfrm rot="20715534">
              <a:off x="361207" y="3781153"/>
              <a:ext cx="1490870" cy="14908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158756-0BAD-41E1-92B1-976261ABA7F9}"/>
                </a:ext>
              </a:extLst>
            </p:cNvPr>
            <p:cNvSpPr txBox="1"/>
            <p:nvPr/>
          </p:nvSpPr>
          <p:spPr>
            <a:xfrm rot="20715534">
              <a:off x="525777" y="4194344"/>
              <a:ext cx="1227483" cy="9144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rtlCol="0">
              <a:normAutofit/>
            </a:bodyPr>
            <a:lstStyle/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Criar</a:t>
              </a:r>
            </a:p>
            <a:p>
              <a:pPr algn="ctr"/>
              <a:r>
                <a:rPr lang="pt-PT" sz="1800" b="1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e</a:t>
              </a:r>
              <a:r>
                <a:rPr lang="pt-PT" sz="1800" b="1" i="0">
                  <a:solidFill>
                    <a:schemeClr val="bg1"/>
                  </a:solidFill>
                  <a:latin typeface="Gotham Black" charset="0"/>
                  <a:ea typeface="Gotham Black" charset="0"/>
                  <a:cs typeface="Gotham Black" charset="0"/>
                </a:rPr>
                <a:t>m PD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328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SONAE MC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03232"/>
      </a:accent1>
      <a:accent2>
        <a:srgbClr val="F03232"/>
      </a:accent2>
      <a:accent3>
        <a:srgbClr val="F03232"/>
      </a:accent3>
      <a:accent4>
        <a:srgbClr val="C81E10"/>
      </a:accent4>
      <a:accent5>
        <a:srgbClr val="C81E14"/>
      </a:accent5>
      <a:accent6>
        <a:srgbClr val="C81E14"/>
      </a:accent6>
      <a:hlink>
        <a:srgbClr val="1783A9"/>
      </a:hlink>
      <a:folHlink>
        <a:srgbClr val="7F7F7F"/>
      </a:folHlink>
    </a:clrScheme>
    <a:fontScheme name="Personalizado 1">
      <a:majorFont>
        <a:latin typeface="Verdana Pro Black"/>
        <a:ea typeface="Helvetica Neue"/>
        <a:cs typeface="Helvetica Neue"/>
      </a:majorFont>
      <a:minorFont>
        <a:latin typeface="Verdan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12700"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lIns="38100" tIns="38100" rIns="38100" bIns="38100">
        <a:normAutofit lnSpcReduction="10000"/>
      </a:bodyPr>
      <a:lstStyle>
        <a:defPPr>
          <a:defRPr b="1" i="0" dirty="0">
            <a:latin typeface="Gotham Black" charset="0"/>
            <a:ea typeface="Gotham Black" charset="0"/>
            <a:cs typeface="Gotham Black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0E639E0FF7F49979EC447488CA00E" ma:contentTypeVersion="10" ma:contentTypeDescription="Create a new document." ma:contentTypeScope="" ma:versionID="b3b306a4004d80cf9387c4b2e86651b0">
  <xsd:schema xmlns:xsd="http://www.w3.org/2001/XMLSchema" xmlns:xs="http://www.w3.org/2001/XMLSchema" xmlns:p="http://schemas.microsoft.com/office/2006/metadata/properties" xmlns:ns2="da0c6985-f17a-41f9-8d5b-36438a11b578" xmlns:ns3="91c4bddd-bb90-477e-b06c-252c68a48219" targetNamespace="http://schemas.microsoft.com/office/2006/metadata/properties" ma:root="true" ma:fieldsID="63ac04d53f040de519564d0107907fec" ns2:_="" ns3:_="">
    <xsd:import namespace="da0c6985-f17a-41f9-8d5b-36438a11b578"/>
    <xsd:import namespace="91c4bddd-bb90-477e-b06c-252c68a482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c6985-f17a-41f9-8d5b-36438a11b5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c4bddd-bb90-477e-b06c-252c68a4821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8C9E5A-E065-432C-A04E-D161108004D7}">
  <ds:schemaRefs>
    <ds:schemaRef ds:uri="91c4bddd-bb90-477e-b06c-252c68a48219"/>
    <ds:schemaRef ds:uri="da0c6985-f17a-41f9-8d5b-36438a11b57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793C47C-B337-4641-B7D7-913268D6B105}">
  <ds:schemaRefs>
    <ds:schemaRef ds:uri="91c4bddd-bb90-477e-b06c-252c68a48219"/>
    <ds:schemaRef ds:uri="da0c6985-f17a-41f9-8d5b-36438a11b5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370F761-89E0-498F-9CE8-F2756CA3E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White</vt:lpstr>
      <vt:lpstr> SPIKE- Microsite YES!diet </vt:lpstr>
      <vt:lpstr>Documentos de apoio</vt:lpstr>
      <vt:lpstr>PowerPoint Presentation</vt:lpstr>
      <vt:lpstr>Objectivo</vt:lpstr>
      <vt:lpstr>PowerPoint Presentation</vt:lpstr>
      <vt:lpstr>Questões negócio</vt:lpstr>
      <vt:lpstr>PowerPoint Presentation</vt:lpstr>
      <vt:lpstr>Avaliação de Componentes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Tipos e Criação das páginas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Catálogo</vt:lpstr>
      <vt:lpstr>PowerPoint Presentation</vt:lpstr>
      <vt:lpstr>Alterações  Styleguide</vt:lpstr>
      <vt:lpstr>PowerPoint Presentation</vt:lpstr>
      <vt:lpstr>PowerPoint Presentation</vt:lpstr>
      <vt:lpstr>GTM-Eventos</vt:lpstr>
      <vt:lpstr>PowerPoint Presentation</vt:lpstr>
      <vt:lpstr>Análise backend - questões</vt:lpstr>
      <vt:lpstr>PowerPoint Presentation</vt:lpstr>
      <vt:lpstr>PowerPoint Presentation</vt:lpstr>
      <vt:lpstr>SEO – Comparação requisitos Rocket para análise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Utilizador</dc:creator>
  <cp:revision>1</cp:revision>
  <cp:lastPrinted>2020-10-21T18:41:19Z</cp:lastPrinted>
  <dcterms:modified xsi:type="dcterms:W3CDTF">2022-02-01T10:15:07Z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0x0101001D90E639E0FF7F49979EC447488CA00E</vt:lpwstr>
  </property>
</Properties>
</file>